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1"/>
    <p:sldMasterId id="2147483691" r:id="rId2"/>
    <p:sldMasterId id="2147483684" r:id="rId3"/>
    <p:sldMasterId id="2147483686" r:id="rId4"/>
    <p:sldMasterId id="2147483701" r:id="rId5"/>
  </p:sldMasterIdLst>
  <p:notesMasterIdLst>
    <p:notesMasterId r:id="rId56"/>
  </p:notesMasterIdLst>
  <p:sldIdLst>
    <p:sldId id="351" r:id="rId6"/>
    <p:sldId id="266" r:id="rId7"/>
    <p:sldId id="321" r:id="rId8"/>
    <p:sldId id="269" r:id="rId9"/>
    <p:sldId id="267" r:id="rId10"/>
    <p:sldId id="270" r:id="rId11"/>
    <p:sldId id="322" r:id="rId12"/>
    <p:sldId id="323" r:id="rId13"/>
    <p:sldId id="268" r:id="rId14"/>
    <p:sldId id="324" r:id="rId15"/>
    <p:sldId id="325" r:id="rId16"/>
    <p:sldId id="272" r:id="rId17"/>
    <p:sldId id="326" r:id="rId18"/>
    <p:sldId id="327" r:id="rId19"/>
    <p:sldId id="271" r:id="rId20"/>
    <p:sldId id="328" r:id="rId21"/>
    <p:sldId id="329" r:id="rId22"/>
    <p:sldId id="273" r:id="rId23"/>
    <p:sldId id="330" r:id="rId24"/>
    <p:sldId id="331" r:id="rId25"/>
    <p:sldId id="332" r:id="rId26"/>
    <p:sldId id="333" r:id="rId27"/>
    <p:sldId id="357" r:id="rId28"/>
    <p:sldId id="334" r:id="rId29"/>
    <p:sldId id="335" r:id="rId30"/>
    <p:sldId id="336" r:id="rId31"/>
    <p:sldId id="274" r:id="rId32"/>
    <p:sldId id="353" r:id="rId33"/>
    <p:sldId id="338" r:id="rId34"/>
    <p:sldId id="339" r:id="rId35"/>
    <p:sldId id="340" r:id="rId36"/>
    <p:sldId id="341" r:id="rId37"/>
    <p:sldId id="342" r:id="rId38"/>
    <p:sldId id="343" r:id="rId39"/>
    <p:sldId id="356" r:id="rId40"/>
    <p:sldId id="354" r:id="rId41"/>
    <p:sldId id="344" r:id="rId42"/>
    <p:sldId id="348" r:id="rId43"/>
    <p:sldId id="345" r:id="rId44"/>
    <p:sldId id="309" r:id="rId45"/>
    <p:sldId id="366" r:id="rId46"/>
    <p:sldId id="320" r:id="rId47"/>
    <p:sldId id="260" r:id="rId48"/>
    <p:sldId id="258" r:id="rId49"/>
    <p:sldId id="264" r:id="rId50"/>
    <p:sldId id="349" r:id="rId51"/>
    <p:sldId id="350" r:id="rId52"/>
    <p:sldId id="352" r:id="rId53"/>
    <p:sldId id="358" r:id="rId54"/>
    <p:sldId id="355" r:id="rId5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Content" id="{5973D931-3BAC-4F30-9C16-B7461F574E40}">
          <p14:sldIdLst>
            <p14:sldId id="351"/>
            <p14:sldId id="266"/>
            <p14:sldId id="321"/>
            <p14:sldId id="269"/>
            <p14:sldId id="267"/>
            <p14:sldId id="270"/>
            <p14:sldId id="322"/>
            <p14:sldId id="323"/>
            <p14:sldId id="268"/>
            <p14:sldId id="324"/>
            <p14:sldId id="325"/>
            <p14:sldId id="272"/>
            <p14:sldId id="326"/>
            <p14:sldId id="327"/>
            <p14:sldId id="271"/>
            <p14:sldId id="328"/>
            <p14:sldId id="329"/>
            <p14:sldId id="273"/>
            <p14:sldId id="330"/>
            <p14:sldId id="331"/>
            <p14:sldId id="332"/>
            <p14:sldId id="333"/>
            <p14:sldId id="357"/>
            <p14:sldId id="334"/>
            <p14:sldId id="335"/>
            <p14:sldId id="336"/>
            <p14:sldId id="274"/>
            <p14:sldId id="353"/>
            <p14:sldId id="338"/>
            <p14:sldId id="339"/>
            <p14:sldId id="340"/>
            <p14:sldId id="341"/>
            <p14:sldId id="342"/>
            <p14:sldId id="343"/>
            <p14:sldId id="356"/>
            <p14:sldId id="354"/>
            <p14:sldId id="344"/>
            <p14:sldId id="348"/>
            <p14:sldId id="345"/>
            <p14:sldId id="309"/>
            <p14:sldId id="366"/>
            <p14:sldId id="320"/>
            <p14:sldId id="260"/>
          </p14:sldIdLst>
        </p14:section>
        <p14:section name="Appendix: Image Descriptions for Unsighted Students" id="{40CE97BB-A648-4CEA-9703-42B344DB3094}">
          <p14:sldIdLst>
            <p14:sldId id="258"/>
            <p14:sldId id="264"/>
            <p14:sldId id="349"/>
            <p14:sldId id="350"/>
            <p14:sldId id="352"/>
            <p14:sldId id="358"/>
            <p14:sldId id="355"/>
          </p14:sldIdLst>
        </p14:section>
      </p14:sectionLst>
    </p:ext>
    <p:ext uri="{EFAFB233-063F-42B5-8137-9DF3F51BA10A}">
      <p15:sldGuideLst xmlns:p15="http://schemas.microsoft.com/office/powerpoint/2012/main">
        <p15:guide id="2" pos="3264" userDrawn="1">
          <p15:clr>
            <a:srgbClr val="A4A3A4"/>
          </p15:clr>
        </p15:guide>
        <p15:guide id="3" orient="horz" pos="2256" userDrawn="1">
          <p15:clr>
            <a:srgbClr val="A4A3A4"/>
          </p15:clr>
        </p15:guide>
        <p15:guide id="4" pos="56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iporen, Laura" initials="CL" lastIdx="4" clrIdx="0"/>
  <p:cmAuthor id="2" name="Ciporen, Laura" initials="CL [2]" lastIdx="2" clrIdx="1"/>
  <p:cmAuthor id="3" name="Diana Murphy" initials="DM" lastIdx="5" clrIdx="2">
    <p:extLst>
      <p:ext uri="{19B8F6BF-5375-455C-9EA6-DF929625EA0E}">
        <p15:presenceInfo xmlns:p15="http://schemas.microsoft.com/office/powerpoint/2012/main" userId="0973a90792220e7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25D9C"/>
    <a:srgbClr val="E21A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87" autoAdjust="0"/>
    <p:restoredTop sz="86422" autoAdjust="0"/>
  </p:normalViewPr>
  <p:slideViewPr>
    <p:cSldViewPr snapToGrid="0" showGuides="1">
      <p:cViewPr varScale="1">
        <p:scale>
          <a:sx n="98" d="100"/>
          <a:sy n="98" d="100"/>
        </p:scale>
        <p:origin x="1620" y="84"/>
      </p:cViewPr>
      <p:guideLst>
        <p:guide pos="3264"/>
        <p:guide orient="horz" pos="2256"/>
        <p:guide pos="564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p:cViewPr varScale="1">
        <p:scale>
          <a:sx n="88" d="100"/>
          <a:sy n="88" d="100"/>
        </p:scale>
        <p:origin x="-2976"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commentAuthors" Target="commentAuthor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69030B8-41BE-4476-8476-04EF303B9EE3}" type="datetimeFigureOut">
              <a:rPr lang="en-US" smtClean="0"/>
              <a:t>10/2/2021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1AB74FA-71D2-4E0D-8341-19BC220D1EAA}" type="slidenum">
              <a:rPr lang="en-US" smtClean="0"/>
              <a:t>‹#›</a:t>
            </a:fld>
            <a:endParaRPr lang="en-US" dirty="0"/>
          </a:p>
        </p:txBody>
      </p:sp>
    </p:spTree>
    <p:extLst>
      <p:ext uri="{BB962C8B-B14F-4D97-AF65-F5344CB8AC3E}">
        <p14:creationId xmlns:p14="http://schemas.microsoft.com/office/powerpoint/2010/main" val="3304804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5747BE-E4A6-4AAA-B8B8-94347DC0F2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759478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1. Answers will vary, but one key issue is that less-developed countries have fewer financial resources to invest in alternative energy systems that do not emit carbon. More-developed nations have emitted massive quantities of carbon while they became more developed. Should less-developed countries be allowed to do the same, or should they be required to move to less carbon emission along with developed countries? Taking the approach that everyone must make the change now might seem to less-developed countries as unfair, whereas allowing them more time to change may anger developed countries as unfair to them.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2. Students will likely have many different ideas about this. Some may feel that very specific penalties should be given in the accord in order to encourage compliance. However, how would such penalties be enforced on nations? Other students might suggest that if you make the penalties too severe, no one would sign the accord for fear of missing their targets and having to pay onerous penalties. But without penalties, what is the incentive to comply with the accord’s goals?</a:t>
            </a:r>
          </a:p>
        </p:txBody>
      </p:sp>
      <p:sp>
        <p:nvSpPr>
          <p:cNvPr id="4" name="Slide Number Placeholder 3"/>
          <p:cNvSpPr>
            <a:spLocks noGrp="1"/>
          </p:cNvSpPr>
          <p:nvPr>
            <p:ph type="sldNum" sz="quarter" idx="5"/>
          </p:nvPr>
        </p:nvSpPr>
        <p:spPr/>
        <p:txBody>
          <a:bodyPr/>
          <a:lstStyle/>
          <a:p>
            <a:fld id="{41AB74FA-71D2-4E0D-8341-19BC220D1EAA}" type="slidenum">
              <a:rPr lang="en-US" smtClean="0"/>
              <a:t>40</a:t>
            </a:fld>
            <a:endParaRPr lang="en-US" dirty="0"/>
          </a:p>
        </p:txBody>
      </p:sp>
    </p:spTree>
    <p:extLst>
      <p:ext uri="{BB962C8B-B14F-4D97-AF65-F5344CB8AC3E}">
        <p14:creationId xmlns:p14="http://schemas.microsoft.com/office/powerpoint/2010/main" val="4125072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approach may be seen as “typically American” by non-American students. It may well resonate with many American students.</a:t>
            </a:r>
          </a:p>
        </p:txBody>
      </p:sp>
      <p:sp>
        <p:nvSpPr>
          <p:cNvPr id="4" name="Slide Number Placeholder 3"/>
          <p:cNvSpPr>
            <a:spLocks noGrp="1"/>
          </p:cNvSpPr>
          <p:nvPr>
            <p:ph type="sldNum" sz="quarter" idx="5"/>
          </p:nvPr>
        </p:nvSpPr>
        <p:spPr/>
        <p:txBody>
          <a:bodyPr/>
          <a:lstStyle/>
          <a:p>
            <a:fld id="{41AB74FA-71D2-4E0D-8341-19BC220D1EAA}" type="slidenum">
              <a:rPr lang="en-US" smtClean="0"/>
              <a:t>41</a:t>
            </a:fld>
            <a:endParaRPr lang="en-US" dirty="0"/>
          </a:p>
        </p:txBody>
      </p:sp>
    </p:spTree>
    <p:extLst>
      <p:ext uri="{BB962C8B-B14F-4D97-AF65-F5344CB8AC3E}">
        <p14:creationId xmlns:p14="http://schemas.microsoft.com/office/powerpoint/2010/main" val="36783735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kern="1200" dirty="0">
                <a:solidFill>
                  <a:schemeClr val="tx1"/>
                </a:solidFill>
                <a:effectLst/>
                <a:latin typeface="+mn-lt"/>
                <a:ea typeface="+mn-ea"/>
                <a:cs typeface="+mn-cs"/>
              </a:rPr>
              <a:t>1. </a:t>
            </a:r>
            <a:r>
              <a:rPr lang="en-US" sz="1200" kern="1200" dirty="0" err="1">
                <a:solidFill>
                  <a:schemeClr val="tx1"/>
                </a:solidFill>
                <a:effectLst/>
                <a:latin typeface="+mn-lt"/>
                <a:ea typeface="+mn-ea"/>
                <a:cs typeface="+mn-cs"/>
              </a:rPr>
              <a:t>BlueGreen</a:t>
            </a:r>
            <a:r>
              <a:rPr lang="en-US" sz="1200" kern="1200" dirty="0">
                <a:solidFill>
                  <a:schemeClr val="tx1"/>
                </a:solidFill>
                <a:effectLst/>
                <a:latin typeface="+mn-lt"/>
                <a:ea typeface="+mn-ea"/>
                <a:cs typeface="+mn-cs"/>
              </a:rPr>
              <a:t> Alliance is not a partnership of convenience, since, at least initially, they were opposed on many issues. Yet they did find common ground, and focusing on that, grew. Certainly it is a collaboration that has educated many in all organizations. And it may help all to see that recognizing limits, interdependence and equity is good for all. This is an opinion question, yet the possibility of a new way of thinking has been begun.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2. A protectionist approach, favoring domestic producers over foreign producers does not initially seem to involve equity or interdependence. So one approach to this opinion question would be to point that out and conclude that a protectionist approach is not compatible with a sustainable approach. One might also argue that support of local jobs that may involve protectionism would be a way to set limits and insure that equity at the local level exists. What matters in the answer to this question is a recognition that a sustainable approach involves limits, interdependence and equity.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1AB74FA-71D2-4E0D-8341-19BC220D1EAA}" type="slidenum">
              <a:rPr lang="en-US" smtClean="0"/>
              <a:t>42</a:t>
            </a:fld>
            <a:endParaRPr lang="en-US" dirty="0"/>
          </a:p>
        </p:txBody>
      </p:sp>
    </p:spTree>
    <p:extLst>
      <p:ext uri="{BB962C8B-B14F-4D97-AF65-F5344CB8AC3E}">
        <p14:creationId xmlns:p14="http://schemas.microsoft.com/office/powerpoint/2010/main" val="3050248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AB74FA-71D2-4E0D-8341-19BC220D1EAA}" type="slidenum">
              <a:rPr lang="en-US" smtClean="0"/>
              <a:t>45</a:t>
            </a:fld>
            <a:endParaRPr lang="en-US" dirty="0"/>
          </a:p>
        </p:txBody>
      </p:sp>
    </p:spTree>
    <p:extLst>
      <p:ext uri="{BB962C8B-B14F-4D97-AF65-F5344CB8AC3E}">
        <p14:creationId xmlns:p14="http://schemas.microsoft.com/office/powerpoint/2010/main" val="3241651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AB74FA-71D2-4E0D-8341-19BC220D1EAA}" type="slidenum">
              <a:rPr lang="en-US" smtClean="0"/>
              <a:t>46</a:t>
            </a:fld>
            <a:endParaRPr lang="en-US" dirty="0"/>
          </a:p>
        </p:txBody>
      </p:sp>
    </p:spTree>
    <p:extLst>
      <p:ext uri="{BB962C8B-B14F-4D97-AF65-F5344CB8AC3E}">
        <p14:creationId xmlns:p14="http://schemas.microsoft.com/office/powerpoint/2010/main" val="34355312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AB74FA-71D2-4E0D-8341-19BC220D1EAA}" type="slidenum">
              <a:rPr lang="en-US" smtClean="0"/>
              <a:t>47</a:t>
            </a:fld>
            <a:endParaRPr lang="en-US" dirty="0"/>
          </a:p>
        </p:txBody>
      </p:sp>
    </p:spTree>
    <p:extLst>
      <p:ext uri="{BB962C8B-B14F-4D97-AF65-F5344CB8AC3E}">
        <p14:creationId xmlns:p14="http://schemas.microsoft.com/office/powerpoint/2010/main" val="3741963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AB74FA-71D2-4E0D-8341-19BC220D1EAA}" type="slidenum">
              <a:rPr lang="en-US" smtClean="0"/>
              <a:t>48</a:t>
            </a:fld>
            <a:endParaRPr lang="en-US" dirty="0"/>
          </a:p>
        </p:txBody>
      </p:sp>
    </p:spTree>
    <p:extLst>
      <p:ext uri="{BB962C8B-B14F-4D97-AF65-F5344CB8AC3E}">
        <p14:creationId xmlns:p14="http://schemas.microsoft.com/office/powerpoint/2010/main" val="1721832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AB74FA-71D2-4E0D-8341-19BC220D1EAA}" type="slidenum">
              <a:rPr lang="en-US" smtClean="0"/>
              <a:t>49</a:t>
            </a:fld>
            <a:endParaRPr lang="en-US" dirty="0"/>
          </a:p>
        </p:txBody>
      </p:sp>
    </p:spTree>
    <p:extLst>
      <p:ext uri="{BB962C8B-B14F-4D97-AF65-F5344CB8AC3E}">
        <p14:creationId xmlns:p14="http://schemas.microsoft.com/office/powerpoint/2010/main" val="9425225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AB74FA-71D2-4E0D-8341-19BC220D1EAA}" type="slidenum">
              <a:rPr lang="en-US" smtClean="0"/>
              <a:t>50</a:t>
            </a:fld>
            <a:endParaRPr lang="en-US" dirty="0"/>
          </a:p>
        </p:txBody>
      </p:sp>
    </p:spTree>
    <p:extLst>
      <p:ext uri="{BB962C8B-B14F-4D97-AF65-F5344CB8AC3E}">
        <p14:creationId xmlns:p14="http://schemas.microsoft.com/office/powerpoint/2010/main" val="3273537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concept of C2C is captured in the phrase “Waste = Food.”</a:t>
            </a:r>
          </a:p>
        </p:txBody>
      </p:sp>
      <p:sp>
        <p:nvSpPr>
          <p:cNvPr id="4" name="Slide Number Placeholder 3"/>
          <p:cNvSpPr>
            <a:spLocks noGrp="1"/>
          </p:cNvSpPr>
          <p:nvPr>
            <p:ph type="sldNum" sz="quarter" idx="5"/>
          </p:nvPr>
        </p:nvSpPr>
        <p:spPr/>
        <p:txBody>
          <a:bodyPr/>
          <a:lstStyle/>
          <a:p>
            <a:fld id="{41AB74FA-71D2-4E0D-8341-19BC220D1EAA}" type="slidenum">
              <a:rPr lang="en-US" smtClean="0"/>
              <a:t>7</a:t>
            </a:fld>
            <a:endParaRPr lang="en-US" dirty="0"/>
          </a:p>
        </p:txBody>
      </p:sp>
    </p:spTree>
    <p:extLst>
      <p:ext uri="{BB962C8B-B14F-4D97-AF65-F5344CB8AC3E}">
        <p14:creationId xmlns:p14="http://schemas.microsoft.com/office/powerpoint/2010/main" val="2535582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be most meaningful, the measures have to be able to serve as a basis for comparisons. That is, the platforms have to meet comparability test. Note that 3BL does not meet this criterion. Designing a platform that can function across sectors is difficult, since it involves many variables. Successful platforms include the Global Reporting Initiative, the Global Compact, and the Carbon Disclosure Project.</a:t>
            </a:r>
          </a:p>
        </p:txBody>
      </p:sp>
      <p:sp>
        <p:nvSpPr>
          <p:cNvPr id="4" name="Slide Number Placeholder 3"/>
          <p:cNvSpPr>
            <a:spLocks noGrp="1"/>
          </p:cNvSpPr>
          <p:nvPr>
            <p:ph type="sldNum" sz="quarter" idx="5"/>
          </p:nvPr>
        </p:nvSpPr>
        <p:spPr/>
        <p:txBody>
          <a:bodyPr/>
          <a:lstStyle/>
          <a:p>
            <a:fld id="{41AB74FA-71D2-4E0D-8341-19BC220D1EAA}" type="slidenum">
              <a:rPr lang="en-US" smtClean="0"/>
              <a:t>8</a:t>
            </a:fld>
            <a:endParaRPr lang="en-US" dirty="0"/>
          </a:p>
        </p:txBody>
      </p:sp>
    </p:spTree>
    <p:extLst>
      <p:ext uri="{BB962C8B-B14F-4D97-AF65-F5344CB8AC3E}">
        <p14:creationId xmlns:p14="http://schemas.microsoft.com/office/powerpoint/2010/main" val="1338630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AB74FA-71D2-4E0D-8341-19BC220D1EAA}" type="slidenum">
              <a:rPr lang="en-US" smtClean="0"/>
              <a:t>11</a:t>
            </a:fld>
            <a:endParaRPr lang="en-US" dirty="0"/>
          </a:p>
        </p:txBody>
      </p:sp>
    </p:spTree>
    <p:extLst>
      <p:ext uri="{BB962C8B-B14F-4D97-AF65-F5344CB8AC3E}">
        <p14:creationId xmlns:p14="http://schemas.microsoft.com/office/powerpoint/2010/main" val="2759097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AB74FA-71D2-4E0D-8341-19BC220D1EAA}" type="slidenum">
              <a:rPr lang="en-US" smtClean="0"/>
              <a:t>17</a:t>
            </a:fld>
            <a:endParaRPr lang="en-US" dirty="0"/>
          </a:p>
        </p:txBody>
      </p:sp>
    </p:spTree>
    <p:extLst>
      <p:ext uri="{BB962C8B-B14F-4D97-AF65-F5344CB8AC3E}">
        <p14:creationId xmlns:p14="http://schemas.microsoft.com/office/powerpoint/2010/main" val="3273114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AB74FA-71D2-4E0D-8341-19BC220D1EAA}" type="slidenum">
              <a:rPr lang="en-US" smtClean="0"/>
              <a:t>20</a:t>
            </a:fld>
            <a:endParaRPr lang="en-US" dirty="0"/>
          </a:p>
        </p:txBody>
      </p:sp>
    </p:spTree>
    <p:extLst>
      <p:ext uri="{BB962C8B-B14F-4D97-AF65-F5344CB8AC3E}">
        <p14:creationId xmlns:p14="http://schemas.microsoft.com/office/powerpoint/2010/main" val="41069407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AB74FA-71D2-4E0D-8341-19BC220D1EAA}" type="slidenum">
              <a:rPr lang="en-US" smtClean="0"/>
              <a:t>25</a:t>
            </a:fld>
            <a:endParaRPr lang="en-US" dirty="0"/>
          </a:p>
        </p:txBody>
      </p:sp>
    </p:spTree>
    <p:extLst>
      <p:ext uri="{BB962C8B-B14F-4D97-AF65-F5344CB8AC3E}">
        <p14:creationId xmlns:p14="http://schemas.microsoft.com/office/powerpoint/2010/main" val="998498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AB74FA-71D2-4E0D-8341-19BC220D1EAA}" type="slidenum">
              <a:rPr lang="en-US" smtClean="0"/>
              <a:t>35</a:t>
            </a:fld>
            <a:endParaRPr lang="en-US" dirty="0"/>
          </a:p>
        </p:txBody>
      </p:sp>
    </p:spTree>
    <p:extLst>
      <p:ext uri="{BB962C8B-B14F-4D97-AF65-F5344CB8AC3E}">
        <p14:creationId xmlns:p14="http://schemas.microsoft.com/office/powerpoint/2010/main" val="2774252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AB74FA-71D2-4E0D-8341-19BC220D1EAA}" type="slidenum">
              <a:rPr lang="en-US" smtClean="0"/>
              <a:t>38</a:t>
            </a:fld>
            <a:endParaRPr lang="en-US" dirty="0"/>
          </a:p>
        </p:txBody>
      </p:sp>
    </p:spTree>
    <p:extLst>
      <p:ext uri="{BB962C8B-B14F-4D97-AF65-F5344CB8AC3E}">
        <p14:creationId xmlns:p14="http://schemas.microsoft.com/office/powerpoint/2010/main" val="2937546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W/Cover">
    <p:spTree>
      <p:nvGrpSpPr>
        <p:cNvPr id="1" name=""/>
        <p:cNvGrpSpPr/>
        <p:nvPr/>
      </p:nvGrpSpPr>
      <p:grpSpPr>
        <a:xfrm>
          <a:off x="0" y="0"/>
          <a:ext cx="0" cy="0"/>
          <a:chOff x="0" y="0"/>
          <a:chExt cx="0" cy="0"/>
        </a:xfrm>
      </p:grpSpPr>
      <p:grpSp>
        <p:nvGrpSpPr>
          <p:cNvPr id="20" name="MHE Official Background, fixed">
            <a:extLst>
              <a:ext uri="{C183D7F6-B498-43B3-948B-1728B52AA6E4}">
                <adec:decorative xmlns:adec="http://schemas.microsoft.com/office/drawing/2017/decorative" val="1"/>
              </a:ext>
            </a:extLst>
          </p:cNvPr>
          <p:cNvGrpSpPr/>
          <p:nvPr userDrawn="1"/>
        </p:nvGrpSpPr>
        <p:grpSpPr>
          <a:xfrm>
            <a:off x="346105" y="2099014"/>
            <a:ext cx="3863458" cy="3863458"/>
            <a:chOff x="331115" y="2099014"/>
            <a:chExt cx="3863458" cy="3863458"/>
          </a:xfrm>
        </p:grpSpPr>
        <p:sp>
          <p:nvSpPr>
            <p:cNvPr id="13" name="Rectangle 12">
              <a:extLst>
                <a:ext uri="{FF2B5EF4-FFF2-40B4-BE49-F238E27FC236}">
                  <a16:creationId xmlns:a16="http://schemas.microsoft.com/office/drawing/2014/main" id="{FD9DDEA9-6897-2B48-BA6A-9075880AA615}"/>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7" name="Title"/>
          <p:cNvSpPr>
            <a:spLocks noGrp="1"/>
          </p:cNvSpPr>
          <p:nvPr>
            <p:ph type="ctrTitle" hasCustomPrompt="1"/>
          </p:nvPr>
        </p:nvSpPr>
        <p:spPr>
          <a:xfrm>
            <a:off x="621792" y="3140014"/>
            <a:ext cx="2788920" cy="1157665"/>
          </a:xfrm>
          <a:prstGeom prst="rect">
            <a:avLst/>
          </a:prstGeom>
        </p:spPr>
        <p:txBody>
          <a:bodyPr anchor="b">
            <a:noAutofit/>
          </a:bodyPr>
          <a:lstStyle>
            <a:lvl1pPr algn="l">
              <a:lnSpc>
                <a:spcPct val="100000"/>
              </a:lnSpc>
              <a:defRPr sz="2600" b="1">
                <a:solidFill>
                  <a:schemeClr val="bg1"/>
                </a:solidFill>
              </a:defRPr>
            </a:lvl1pPr>
          </a:lstStyle>
          <a:p>
            <a:r>
              <a:rPr lang="en-US" dirty="0"/>
              <a:t>Presentation Title</a:t>
            </a:r>
          </a:p>
        </p:txBody>
      </p:sp>
      <p:sp>
        <p:nvSpPr>
          <p:cNvPr id="8" name="Subtitle"/>
          <p:cNvSpPr>
            <a:spLocks noGrp="1"/>
          </p:cNvSpPr>
          <p:nvPr>
            <p:ph type="subTitle" idx="1" hasCustomPrompt="1"/>
          </p:nvPr>
        </p:nvSpPr>
        <p:spPr>
          <a:xfrm>
            <a:off x="621792" y="4261103"/>
            <a:ext cx="2788920" cy="612821"/>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cxnSp>
        <p:nvCxnSpPr>
          <p:cNvPr id="9"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13232" y="4919472"/>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p:cNvSpPr>
            <a:spLocks noGrp="1"/>
          </p:cNvSpPr>
          <p:nvPr>
            <p:ph type="body" sz="quarter" idx="10" hasCustomPrompt="1"/>
          </p:nvPr>
        </p:nvSpPr>
        <p:spPr>
          <a:xfrm>
            <a:off x="621792" y="5093208"/>
            <a:ext cx="2788920" cy="576185"/>
          </a:xfrm>
          <a:prstGeom prst="rect">
            <a:avLst/>
          </a:prstGeo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Extra Text</a:t>
            </a:r>
          </a:p>
        </p:txBody>
      </p:sp>
      <p:sp>
        <p:nvSpPr>
          <p:cNvPr id="3" name="Cover Placeholder">
            <a:extLst>
              <a:ext uri="{FF2B5EF4-FFF2-40B4-BE49-F238E27FC236}">
                <a16:creationId xmlns:a16="http://schemas.microsoft.com/office/drawing/2014/main" id="{67C61915-1FDF-4DF1-95F4-8BAC894B4DC1}"/>
              </a:ext>
            </a:extLst>
          </p:cNvPr>
          <p:cNvSpPr>
            <a:spLocks noGrp="1"/>
          </p:cNvSpPr>
          <p:nvPr>
            <p:ph type="pic" sz="quarter" idx="11" hasCustomPrompt="1"/>
          </p:nvPr>
        </p:nvSpPr>
        <p:spPr>
          <a:xfrm>
            <a:off x="4572000" y="1450229"/>
            <a:ext cx="4229100" cy="4976453"/>
          </a:xfrm>
          <a:prstGeom prst="rect">
            <a:avLst/>
          </a:prstGeom>
        </p:spPr>
        <p:txBody>
          <a:bodyPr/>
          <a:lstStyle>
            <a:lvl1pPr>
              <a:defRPr/>
            </a:lvl1pPr>
          </a:lstStyle>
          <a:p>
            <a:r>
              <a:rPr lang="en-US" dirty="0"/>
              <a:t>Optional: Include Cover Here</a:t>
            </a:r>
          </a:p>
        </p:txBody>
      </p:sp>
      <p:sp>
        <p:nvSpPr>
          <p:cNvPr id="2" name="Long Copyright">
            <a:extLst>
              <a:ext uri="{FF2B5EF4-FFF2-40B4-BE49-F238E27FC236}">
                <a16:creationId xmlns:a16="http://schemas.microsoft.com/office/drawing/2014/main" id="{8AC4EEC4-5547-4185-92E7-A6CAF888043F}"/>
              </a:ext>
            </a:extLst>
          </p:cNvPr>
          <p:cNvSpPr>
            <a:spLocks noGrp="1"/>
          </p:cNvSpPr>
          <p:nvPr>
            <p:ph type="ftr" sz="quarter" idx="12"/>
          </p:nvPr>
        </p:nvSpPr>
        <p:spPr>
          <a:xfrm>
            <a:off x="0" y="6478438"/>
            <a:ext cx="9144000" cy="374266"/>
          </a:xfrm>
        </p:spPr>
        <p:txBody>
          <a:bodyPr/>
          <a:lstStyle>
            <a:lvl1pPr algn="ctr">
              <a:defRPr>
                <a:solidFill>
                  <a:schemeClr val="tx1">
                    <a:lumMod val="50000"/>
                    <a:lumOff val="50000"/>
                  </a:schemeClr>
                </a:solidFill>
              </a:defRPr>
            </a:lvl1pPr>
          </a:lstStyle>
          <a:p>
            <a:pPr defTabSz="457200">
              <a:spcBef>
                <a:spcPct val="20000"/>
              </a:spcBef>
              <a:defRPr/>
            </a:pPr>
            <a:r>
              <a:rPr lang="en-US" dirty="0"/>
              <a:t>© &lt; add the year&gt; McGraw Hill. All rights reserved. Authorized only for instructor use in the classroom.</a:t>
            </a:r>
          </a:p>
          <a:p>
            <a:pPr defTabSz="457200">
              <a:spcBef>
                <a:spcPct val="20000"/>
              </a:spcBef>
              <a:defRPr/>
            </a:pPr>
            <a:r>
              <a:rPr lang="en-US" dirty="0"/>
              <a:t>No reproduction or further distribution permitted without the prior written consent of McGraw Hill.</a:t>
            </a:r>
          </a:p>
        </p:txBody>
      </p:sp>
    </p:spTree>
    <p:extLst>
      <p:ext uri="{BB962C8B-B14F-4D97-AF65-F5344CB8AC3E}">
        <p14:creationId xmlns:p14="http://schemas.microsoft.com/office/powerpoint/2010/main" val="1001655917"/>
      </p:ext>
    </p:extLst>
  </p:cSld>
  <p:clrMapOvr>
    <a:masterClrMapping/>
  </p:clrMapOvr>
  <p:extLst>
    <p:ext uri="{DCECCB84-F9BA-43D5-87BE-67443E8EF086}">
      <p15:sldGuideLst xmlns:p15="http://schemas.microsoft.com/office/powerpoint/2012/main">
        <p15:guide id="1" orient="horz" pos="957">
          <p15:clr>
            <a:srgbClr val="FBAE40"/>
          </p15:clr>
        </p15:guide>
        <p15:guide id="2" orient="horz" pos="41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mpariso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lstStyle>
            <a:lvl1pPr>
              <a:defRPr sz="3200"/>
            </a:lvl1pPr>
          </a:lstStyle>
          <a:p>
            <a:r>
              <a:rPr lang="en-US" dirty="0"/>
              <a:t>Slide Title</a:t>
            </a:r>
            <a:br>
              <a:rPr lang="en-US" dirty="0"/>
            </a:br>
            <a:endParaRPr lang="en-US" dirty="0"/>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4076700" cy="4971691"/>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724400" y="1257300"/>
            <a:ext cx="4076700" cy="4991100"/>
          </a:xfr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564" y="6324600"/>
            <a:ext cx="2404872"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099" y="6684963"/>
            <a:ext cx="6972301" cy="173037"/>
          </a:xfrm>
        </p:spPr>
        <p:txBody>
          <a:bodyPr anchor="ctr">
            <a:noAutofit/>
          </a:bodyPr>
          <a:lstStyle>
            <a:lvl1pPr algn="r">
              <a:defRPr sz="800">
                <a:solidFill>
                  <a:schemeClr val="tx1">
                    <a:lumMod val="65000"/>
                    <a:lumOff val="35000"/>
                  </a:schemeClr>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478815702"/>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3" pos="2880">
          <p15:clr>
            <a:srgbClr val="FBAE40"/>
          </p15:clr>
        </p15:guide>
        <p15:guide id="4" pos="2976">
          <p15:clr>
            <a:srgbClr val="FBAE40"/>
          </p15:clr>
        </p15:guide>
        <p15:guide id="5" pos="278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wo Compariso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lstStyle>
            <a:lvl1pPr>
              <a:defRPr sz="3200"/>
            </a:lvl1pPr>
          </a:lstStyle>
          <a:p>
            <a:r>
              <a:rPr lang="en-US" dirty="0"/>
              <a:t>Slide Title</a:t>
            </a:r>
            <a:br>
              <a:rPr lang="en-US" dirty="0"/>
            </a:br>
            <a:endParaRPr lang="en-US" dirty="0"/>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4229100" cy="2502811"/>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724400" y="1257300"/>
            <a:ext cx="4076700" cy="2522220"/>
          </a:xfr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564" y="6324600"/>
            <a:ext cx="2404872"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099" y="6684963"/>
            <a:ext cx="6972301" cy="173037"/>
          </a:xfrm>
        </p:spPr>
        <p:txBody>
          <a:bodyPr anchor="ctr">
            <a:noAutofit/>
          </a:bodyPr>
          <a:lstStyle>
            <a:lvl1pPr algn="r">
              <a:defRPr sz="800">
                <a:solidFill>
                  <a:schemeClr val="tx1">
                    <a:lumMod val="65000"/>
                    <a:lumOff val="35000"/>
                  </a:schemeClr>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
        <p:nvSpPr>
          <p:cNvPr id="11" name="Content Placeholder 10">
            <a:extLst>
              <a:ext uri="{FF2B5EF4-FFF2-40B4-BE49-F238E27FC236}">
                <a16:creationId xmlns:a16="http://schemas.microsoft.com/office/drawing/2014/main" id="{ECE442EB-29AF-4AEF-B143-1665D171B437}"/>
              </a:ext>
            </a:extLst>
          </p:cNvPr>
          <p:cNvSpPr>
            <a:spLocks noGrp="1"/>
          </p:cNvSpPr>
          <p:nvPr>
            <p:ph sz="quarter" idx="15"/>
          </p:nvPr>
        </p:nvSpPr>
        <p:spPr>
          <a:xfrm>
            <a:off x="4724400" y="3916363"/>
            <a:ext cx="4076700" cy="2332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6BAD734B-0D73-40B4-8D77-B6F58C620E69}"/>
              </a:ext>
            </a:extLst>
          </p:cNvPr>
          <p:cNvSpPr>
            <a:spLocks noGrp="1"/>
          </p:cNvSpPr>
          <p:nvPr>
            <p:ph sz="quarter" idx="16"/>
          </p:nvPr>
        </p:nvSpPr>
        <p:spPr>
          <a:xfrm>
            <a:off x="495300" y="3916363"/>
            <a:ext cx="4076700" cy="2238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301742"/>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3" pos="2880">
          <p15:clr>
            <a:srgbClr val="FBAE40"/>
          </p15:clr>
        </p15:guide>
        <p15:guide id="4" pos="2976">
          <p15:clr>
            <a:srgbClr val="FBAE40"/>
          </p15:clr>
        </p15:guide>
        <p15:guide id="5" pos="278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ne Main One Secondary">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lstStyle>
            <a:lvl1pPr>
              <a:defRPr sz="3200"/>
            </a:lvl1pPr>
          </a:lstStyle>
          <a:p>
            <a:r>
              <a:rPr lang="en-US" dirty="0"/>
              <a:t>Slide Title</a:t>
            </a:r>
            <a:br>
              <a:rPr lang="en-US" dirty="0"/>
            </a:br>
            <a:endParaRPr lang="en-US" dirty="0"/>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5791200" cy="4971691"/>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6418052" y="1257300"/>
            <a:ext cx="2383047" cy="4991100"/>
          </a:xfr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564" y="6324600"/>
            <a:ext cx="2404872" cy="190500"/>
          </a:xfrm>
        </p:spPr>
        <p:txBody>
          <a:bodyPr anchor="b">
            <a:noAutofit/>
          </a:bodyPr>
          <a:lstStyle>
            <a:lvl1pPr marL="0" marR="0" indent="0" algn="ctr" defTabSz="914400" rtl="0" eaLnBrk="1" fontAlgn="auto" latinLnBrk="0" hangingPunct="1">
              <a:lnSpc>
                <a:spcPct val="100000"/>
              </a:lnSpc>
              <a:spcBef>
                <a:spcPts val="0"/>
              </a:spcBef>
              <a:spcAft>
                <a:spcPts val="800"/>
              </a:spcAft>
              <a:buClrTx/>
              <a:buSzTx/>
              <a:buFont typeface="Arial" panose="020B0604020202020204" pitchFamily="34" charset="0"/>
              <a:buNone/>
              <a:tabLst/>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101" y="6684963"/>
            <a:ext cx="6972299" cy="173037"/>
          </a:xfrm>
        </p:spPr>
        <p:txBody>
          <a:bodyPr anchor="ctr">
            <a:noAutofit/>
          </a:bodyPr>
          <a:lstStyle>
            <a:lvl1pPr algn="r">
              <a:defRPr sz="800">
                <a:solidFill>
                  <a:schemeClr val="tx1">
                    <a:lumMod val="65000"/>
                    <a:lumOff val="35000"/>
                  </a:schemeClr>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1446962700"/>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4" pos="4032" userDrawn="1">
          <p15:clr>
            <a:srgbClr val="FBAE40"/>
          </p15:clr>
        </p15:guide>
        <p15:guide id="5" pos="38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with Third as Accent">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lstStyle>
            <a:lvl1pPr>
              <a:defRPr sz="3200"/>
            </a:lvl1pPr>
          </a:lstStyle>
          <a:p>
            <a:r>
              <a:rPr lang="en-US" dirty="0"/>
              <a:t>Slide Title</a:t>
            </a:r>
            <a:br>
              <a:rPr lang="en-US" dirty="0"/>
            </a:br>
            <a:endParaRPr lang="en-US" dirty="0"/>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8458200" cy="2838091"/>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342901" y="4343400"/>
            <a:ext cx="5791200" cy="1905000"/>
          </a:xfr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22432755-BCF5-451F-968D-CFFD10D87BE2}"/>
              </a:ext>
            </a:extLst>
          </p:cNvPr>
          <p:cNvSpPr>
            <a:spLocks noGrp="1"/>
          </p:cNvSpPr>
          <p:nvPr>
            <p:ph sz="quarter" idx="15" hasCustomPrompt="1"/>
          </p:nvPr>
        </p:nvSpPr>
        <p:spPr>
          <a:xfrm>
            <a:off x="6400800" y="4343400"/>
            <a:ext cx="2400300" cy="1905000"/>
          </a:xfrm>
        </p:spPr>
        <p:txBody>
          <a:bodyPr/>
          <a:lstStyle>
            <a:lvl1pPr>
              <a:defRPr/>
            </a:lvl1pPr>
          </a:lstStyle>
          <a:p>
            <a:pPr lvl="0"/>
            <a:r>
              <a:rPr lang="en-US" dirty="0"/>
              <a:t>Slide Content 3</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564" y="6324600"/>
            <a:ext cx="2404872"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101" y="6684963"/>
            <a:ext cx="6972299" cy="173037"/>
          </a:xfrm>
        </p:spPr>
        <p:txBody>
          <a:bodyPr anchor="ctr">
            <a:noAutofit/>
          </a:bodyPr>
          <a:lstStyle>
            <a:lvl1pPr algn="r">
              <a:defRPr sz="800">
                <a:solidFill>
                  <a:schemeClr val="tx1">
                    <a:lumMod val="65000"/>
                    <a:lumOff val="35000"/>
                  </a:schemeClr>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4100005588"/>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4" pos="4032">
          <p15:clr>
            <a:srgbClr val="FBAE40"/>
          </p15:clr>
        </p15:guide>
        <p15:guide id="5" pos="386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x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lstStyle>
            <a:lvl1pPr>
              <a:defRPr sz="3200"/>
            </a:lvl1pPr>
          </a:lstStyle>
          <a:p>
            <a:r>
              <a:rPr lang="en-US" dirty="0"/>
              <a:t>Slide Title</a:t>
            </a:r>
            <a:br>
              <a:rPr lang="en-US" dirty="0"/>
            </a:br>
            <a:endParaRPr lang="en-US" dirty="0"/>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612476"/>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342900" y="2070496"/>
            <a:ext cx="8458200" cy="649138"/>
          </a:xfr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2900944"/>
            <a:ext cx="8458200" cy="673100"/>
          </a:xfrm>
        </p:spPr>
        <p:txBody>
          <a:bodyPr/>
          <a:lstStyle>
            <a:lvl1pPr>
              <a:defRPr/>
            </a:lvl1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342900" y="3755354"/>
            <a:ext cx="8458200" cy="698500"/>
          </a:xfrm>
        </p:spPr>
        <p:txBody>
          <a:bodyPr/>
          <a:lstStyle>
            <a:lvl1pPr>
              <a:defRPr/>
            </a:lvl1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4635164"/>
            <a:ext cx="8458200" cy="698500"/>
          </a:xfrm>
        </p:spPr>
        <p:txBody>
          <a:bodyPr/>
          <a:lstStyle>
            <a:lvl1pPr>
              <a:defRPr/>
            </a:lvl1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342900" y="5514975"/>
            <a:ext cx="8458200" cy="733425"/>
          </a:xfrm>
        </p:spPr>
        <p:txBody>
          <a:bodyPr/>
          <a:lstStyle>
            <a:lvl1pPr>
              <a:defRPr/>
            </a:lvl1pPr>
          </a:lstStyle>
          <a:p>
            <a:pPr lvl="0"/>
            <a:r>
              <a:rPr lang="en-US" dirty="0"/>
              <a:t>Slide Content 6</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564" y="6324600"/>
            <a:ext cx="2404872"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101" y="6684963"/>
            <a:ext cx="6972299" cy="173037"/>
          </a:xfrm>
        </p:spPr>
        <p:txBody>
          <a:bodyPr anchor="ctr">
            <a:noAutofit/>
          </a:bodyPr>
          <a:lstStyle>
            <a:lvl1pPr algn="r">
              <a:defRPr sz="800">
                <a:solidFill>
                  <a:schemeClr val="tx1">
                    <a:lumMod val="65000"/>
                    <a:lumOff val="35000"/>
                  </a:schemeClr>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407061431"/>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One Main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150125"/>
            <a:ext cx="8458200" cy="1050383"/>
          </a:xfrm>
          <a:prstGeom prst="rect">
            <a:avLst/>
          </a:prstGeom>
          <a:solidFill>
            <a:srgbClr val="625D9C"/>
          </a:solidFill>
        </p:spPr>
        <p:txBody>
          <a:bodyPr anchor="ctr"/>
          <a:lstStyle>
            <a:lvl1pPr algn="ctr">
              <a:defRPr sz="3200">
                <a:solidFill>
                  <a:schemeClr val="bg2"/>
                </a:solidFill>
                <a:effectLst>
                  <a:outerShdw blurRad="38100" dist="38100" dir="2700000" algn="tl">
                    <a:srgbClr val="000000">
                      <a:alpha val="43137"/>
                    </a:srgbClr>
                  </a:outerShdw>
                </a:effectLst>
              </a:defRPr>
            </a:lvl1pPr>
          </a:lstStyle>
          <a:p>
            <a:r>
              <a:rPr lang="en-US" dirty="0"/>
              <a:t>Slide Title</a:t>
            </a:r>
            <a:br>
              <a:rPr lang="en-US" dirty="0"/>
            </a:br>
            <a:endParaRPr lang="en-US" dirty="0"/>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p:nvPr>
        </p:nvSpPr>
        <p:spPr>
          <a:xfrm>
            <a:off x="342900" y="2082340"/>
            <a:ext cx="1977606" cy="1854679"/>
          </a:xfrm>
          <a:prstGeom prst="rect">
            <a:avLst/>
          </a:prstGeom>
        </p:spPr>
        <p:txBody>
          <a:bodyPr/>
          <a:lstStyle>
            <a:lvl1pPr>
              <a:defRPr sz="2800"/>
            </a:lvl1pPr>
            <a:lvl2pPr>
              <a:defRPr sz="2400"/>
            </a:lvl2pPr>
            <a:lvl3pPr>
              <a:defRPr sz="2000"/>
            </a:lvl3pPr>
          </a:lstStyle>
          <a:p>
            <a:pPr lvl="0"/>
            <a:endParaRPr lang="en-US" dirty="0"/>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347" y="6324600"/>
            <a:ext cx="2405307"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099" y="6684963"/>
            <a:ext cx="6972301" cy="173037"/>
          </a:xfrm>
        </p:spPr>
        <p:txBody>
          <a:bodyPr anchor="ctr">
            <a:noAutofit/>
          </a:bodyPr>
          <a:lstStyle>
            <a:lvl1pPr algn="r">
              <a:defRPr sz="800">
                <a:solidFill>
                  <a:schemeClr val="tx1">
                    <a:lumMod val="65000"/>
                    <a:lumOff val="35000"/>
                  </a:schemeClr>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
        <p:nvSpPr>
          <p:cNvPr id="6" name="Text Placeholder 5">
            <a:extLst>
              <a:ext uri="{FF2B5EF4-FFF2-40B4-BE49-F238E27FC236}">
                <a16:creationId xmlns:a16="http://schemas.microsoft.com/office/drawing/2014/main" id="{E818032B-B405-4378-9E1C-52F63D0A3D29}"/>
              </a:ext>
            </a:extLst>
          </p:cNvPr>
          <p:cNvSpPr>
            <a:spLocks noGrp="1"/>
          </p:cNvSpPr>
          <p:nvPr>
            <p:ph type="body" sz="quarter" idx="14"/>
          </p:nvPr>
        </p:nvSpPr>
        <p:spPr>
          <a:xfrm>
            <a:off x="342900" y="1370013"/>
            <a:ext cx="1978025" cy="423862"/>
          </a:xfrm>
        </p:spPr>
        <p:txBody>
          <a:bodyPr>
            <a:noAutofit/>
          </a:bodyPr>
          <a:lstStyle>
            <a:lvl1pPr>
              <a:defRPr sz="1800"/>
            </a:lvl1pPr>
            <a:lvl2pPr>
              <a:defRPr sz="800"/>
            </a:lvl2pPr>
            <a:lvl3pPr>
              <a:defRPr sz="800"/>
            </a:lvl3pPr>
            <a:lvl4pPr>
              <a:defRPr sz="800"/>
            </a:lvl4pPr>
            <a:lvl5pPr>
              <a:defRPr sz="800"/>
            </a:lvl5pPr>
          </a:lstStyle>
          <a:p>
            <a:pPr lvl="0"/>
            <a:r>
              <a:rPr lang="en-US" dirty="0"/>
              <a:t>Click to edit Master text styles</a:t>
            </a:r>
          </a:p>
        </p:txBody>
      </p:sp>
      <p:sp>
        <p:nvSpPr>
          <p:cNvPr id="10" name="Content Placeholder 9">
            <a:extLst>
              <a:ext uri="{FF2B5EF4-FFF2-40B4-BE49-F238E27FC236}">
                <a16:creationId xmlns:a16="http://schemas.microsoft.com/office/drawing/2014/main" id="{76AA33D0-E028-4764-8587-ED7909658866}"/>
              </a:ext>
            </a:extLst>
          </p:cNvPr>
          <p:cNvSpPr>
            <a:spLocks noGrp="1"/>
          </p:cNvSpPr>
          <p:nvPr>
            <p:ph sz="quarter" idx="15"/>
          </p:nvPr>
        </p:nvSpPr>
        <p:spPr>
          <a:xfrm>
            <a:off x="2519363" y="1370013"/>
            <a:ext cx="6281737" cy="4867275"/>
          </a:xfrm>
        </p:spPr>
        <p:txBody>
          <a:bodyPr/>
          <a:lstStyle>
            <a:lvl2pPr>
              <a:defRPr sz="180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703954363"/>
      </p:ext>
    </p:extLst>
  </p:cSld>
  <p:clrMapOvr>
    <a:masterClrMapping/>
  </p:clrMapOvr>
  <p:extLst>
    <p:ext uri="{DCECCB84-F9BA-43D5-87BE-67443E8EF086}">
      <p15:sldGuideLst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Slide">
    <p:spTree>
      <p:nvGrpSpPr>
        <p:cNvPr id="1" name=""/>
        <p:cNvGrpSpPr/>
        <p:nvPr/>
      </p:nvGrpSpPr>
      <p:grpSpPr>
        <a:xfrm>
          <a:off x="0" y="0"/>
          <a:ext cx="0" cy="0"/>
          <a:chOff x="0" y="0"/>
          <a:chExt cx="0" cy="0"/>
        </a:xfrm>
      </p:grpSpPr>
      <p:sp>
        <p:nvSpPr>
          <p:cNvPr id="2" name="Hidden Slide Title">
            <a:extLst>
              <a:ext uri="{FF2B5EF4-FFF2-40B4-BE49-F238E27FC236}">
                <a16:creationId xmlns:a16="http://schemas.microsoft.com/office/drawing/2014/main" id="{D3229D0C-04EF-482F-B26C-8D49CD33DBE3}"/>
              </a:ext>
            </a:extLst>
          </p:cNvPr>
          <p:cNvSpPr>
            <a:spLocks noGrp="1"/>
          </p:cNvSpPr>
          <p:nvPr>
            <p:ph type="title" hasCustomPrompt="1"/>
          </p:nvPr>
        </p:nvSpPr>
        <p:spPr>
          <a:xfrm>
            <a:off x="3425949" y="418391"/>
            <a:ext cx="2292103" cy="291823"/>
          </a:xfrm>
          <a:prstGeom prst="rect">
            <a:avLst/>
          </a:prstGeom>
        </p:spPr>
        <p:txBody>
          <a:bodyPr/>
          <a:lstStyle>
            <a:lvl1pPr>
              <a:defRPr>
                <a:solidFill>
                  <a:schemeClr val="tx1"/>
                </a:solidFill>
              </a:defRPr>
            </a:lvl1pPr>
          </a:lstStyle>
          <a:p>
            <a:r>
              <a:rPr lang="en-US" dirty="0"/>
              <a:t>Add hidden title here </a:t>
            </a:r>
          </a:p>
        </p:txBody>
      </p:sp>
      <p:pic>
        <p:nvPicPr>
          <p:cNvPr id="6" name="MGH Logo">
            <a:extLst>
              <a:ext uri="{FF2B5EF4-FFF2-40B4-BE49-F238E27FC236}">
                <a16:creationId xmlns:a16="http://schemas.microsoft.com/office/drawing/2014/main" id="{60DCFDF5-2A5B-440E-888A-BC0BFEF9FF5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350211" y="1005697"/>
            <a:ext cx="2443579" cy="2443579"/>
          </a:xfrm>
          <a:prstGeom prst="rect">
            <a:avLst/>
          </a:prstGeom>
        </p:spPr>
      </p:pic>
      <p:sp>
        <p:nvSpPr>
          <p:cNvPr id="3" name="Long Copyright">
            <a:extLst>
              <a:ext uri="{FF2B5EF4-FFF2-40B4-BE49-F238E27FC236}">
                <a16:creationId xmlns:a16="http://schemas.microsoft.com/office/drawing/2014/main" id="{9AB572CE-E262-4FA6-8D47-02F068ADD1BE}"/>
              </a:ext>
            </a:extLst>
          </p:cNvPr>
          <p:cNvSpPr>
            <a:spLocks noGrp="1"/>
          </p:cNvSpPr>
          <p:nvPr>
            <p:ph type="ftr" sz="quarter" idx="10"/>
          </p:nvPr>
        </p:nvSpPr>
        <p:spPr>
          <a:xfrm>
            <a:off x="0" y="6487064"/>
            <a:ext cx="9144000" cy="370936"/>
          </a:xfrm>
        </p:spPr>
        <p:txBody>
          <a:bodyPr/>
          <a:lstStyle>
            <a:lvl1pPr algn="ctr">
              <a:defRPr/>
            </a:lvl1pPr>
          </a:lstStyle>
          <a:p>
            <a:pPr defTabSz="457200">
              <a:spcBef>
                <a:spcPct val="20000"/>
              </a:spcBef>
              <a:defRPr/>
            </a:pPr>
            <a:r>
              <a:rPr lang="en-US" dirty="0"/>
              <a:t>© &lt; add the year&gt; McGraw Hill. All rights reserved. Authorized only for instructor use in the classroom.</a:t>
            </a:r>
          </a:p>
          <a:p>
            <a:pPr defTabSz="457200">
              <a:spcBef>
                <a:spcPct val="20000"/>
              </a:spcBef>
              <a:defRPr/>
            </a:pPr>
            <a:r>
              <a:rPr lang="en-US" dirty="0"/>
              <a:t>No reproduction or further distribution permitted without the prior written consent of McGraw Hill.</a:t>
            </a:r>
          </a:p>
        </p:txBody>
      </p:sp>
      <p:sp>
        <p:nvSpPr>
          <p:cNvPr id="9" name="MGH Tagline">
            <a:extLst>
              <a:ext uri="{FF2B5EF4-FFF2-40B4-BE49-F238E27FC236}">
                <a16:creationId xmlns:a16="http://schemas.microsoft.com/office/drawing/2014/main" id="{F040BF5C-A78D-440C-93DF-72F3F641F3F1}"/>
              </a:ext>
            </a:extLst>
          </p:cNvPr>
          <p:cNvSpPr txBox="1"/>
          <p:nvPr userDrawn="1"/>
        </p:nvSpPr>
        <p:spPr>
          <a:xfrm>
            <a:off x="1730746" y="3796682"/>
            <a:ext cx="5682508" cy="4690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40" normalizeH="0" baseline="0" noProof="0" dirty="0">
                <a:ln>
                  <a:noFill/>
                </a:ln>
                <a:solidFill>
                  <a:srgbClr val="000000"/>
                </a:solidFill>
                <a:effectLst/>
                <a:uLnTx/>
                <a:uFillTx/>
                <a:latin typeface="Arial" panose="020B0604020202020204" pitchFamily="34" charset="0"/>
                <a:ea typeface="Calibri" panose="020F0502020204030204" pitchFamily="34" charset="0"/>
                <a:cs typeface="+mn-cs"/>
              </a:rPr>
              <a:t>Because learning changes everything.</a:t>
            </a:r>
            <a:r>
              <a:rPr kumimoji="0" lang="en-US" sz="1400" b="0" i="0" u="none" strike="noStrike" kern="1200" cap="none" spc="40" normalizeH="0" baseline="60000" noProof="0" dirty="0">
                <a:ln>
                  <a:noFill/>
                </a:ln>
                <a:solidFill>
                  <a:srgbClr val="000000"/>
                </a:solidFill>
                <a:effectLst/>
                <a:uLnTx/>
                <a:uFillTx/>
                <a:latin typeface="Arial" panose="020B0604020202020204" pitchFamily="34" charset="0"/>
                <a:ea typeface="Calibri" panose="020F0502020204030204" pitchFamily="34" charset="0"/>
                <a:cs typeface="+mn-cs"/>
              </a:rPr>
              <a:t>®</a:t>
            </a:r>
            <a:endParaRPr kumimoji="0" lang="en-US" sz="2400" b="0" i="0" u="none" strike="noStrike" kern="1200" cap="none" spc="40" normalizeH="0" baseline="60000" noProof="0" dirty="0">
              <a:ln>
                <a:noFill/>
              </a:ln>
              <a:solidFill>
                <a:srgbClr val="000000"/>
              </a:solidFill>
              <a:effectLst/>
              <a:uLnTx/>
              <a:uFillTx/>
              <a:latin typeface="+mn-lt"/>
              <a:ea typeface="+mn-ea"/>
              <a:cs typeface="+mn-cs"/>
            </a:endParaRPr>
          </a:p>
        </p:txBody>
      </p:sp>
      <p:sp>
        <p:nvSpPr>
          <p:cNvPr id="10" name="MGH URL">
            <a:extLst>
              <a:ext uri="{FF2B5EF4-FFF2-40B4-BE49-F238E27FC236}">
                <a16:creationId xmlns:a16="http://schemas.microsoft.com/office/drawing/2014/main" id="{2215B5DD-E18E-478F-81B9-79BA83A9A251}"/>
              </a:ext>
            </a:extLst>
          </p:cNvPr>
          <p:cNvSpPr txBox="1"/>
          <p:nvPr userDrawn="1"/>
        </p:nvSpPr>
        <p:spPr>
          <a:xfrm>
            <a:off x="3269085" y="5329121"/>
            <a:ext cx="260583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mn-ea"/>
                <a:cs typeface="+mn-cs"/>
              </a:rPr>
              <a:t>www.mheducation.com</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7443668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ppendixDivi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6CA9270-FD0E-4B64-B0D8-24095E6A2959}"/>
              </a:ext>
            </a:extLst>
          </p:cNvPr>
          <p:cNvSpPr>
            <a:spLocks noGrp="1"/>
          </p:cNvSpPr>
          <p:nvPr>
            <p:ph type="title" hasCustomPrompt="1"/>
          </p:nvPr>
        </p:nvSpPr>
        <p:spPr>
          <a:xfrm>
            <a:off x="342899" y="2366309"/>
            <a:ext cx="7696919" cy="526936"/>
          </a:xfrm>
          <a:prstGeom prst="rect">
            <a:avLst/>
          </a:prstGeom>
        </p:spPr>
        <p:txBody>
          <a:bodyPr anchor="ctr"/>
          <a:lstStyle>
            <a:lvl1pPr>
              <a:defRPr/>
            </a:lvl1pPr>
          </a:lstStyle>
          <a:p>
            <a:r>
              <a:rPr lang="en-US" dirty="0"/>
              <a:t>Accessibility Content: Text Alternatives for Images</a:t>
            </a:r>
          </a:p>
        </p:txBody>
      </p:sp>
      <p:sp>
        <p:nvSpPr>
          <p:cNvPr id="3" name="Slide Number Placeholder">
            <a:extLst>
              <a:ext uri="{FF2B5EF4-FFF2-40B4-BE49-F238E27FC236}">
                <a16:creationId xmlns:a16="http://schemas.microsoft.com/office/drawing/2014/main" id="{0B6E1DCB-9B8A-423D-B48B-2CCDE624B45C}"/>
              </a:ext>
            </a:extLst>
          </p:cNvPr>
          <p:cNvSpPr>
            <a:spLocks noGrp="1"/>
          </p:cNvSpPr>
          <p:nvPr>
            <p:ph type="sldNum" sz="quarter" idx="10"/>
          </p:nvPr>
        </p:nvSpPr>
        <p:spPr>
          <a:xfrm>
            <a:off x="8637202" y="6682314"/>
            <a:ext cx="342900" cy="143831"/>
          </a:xfrm>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36925710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isc. Divi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C0136BE0-3F2D-44D5-B125-B7A30D2C8896}"/>
              </a:ext>
            </a:extLst>
          </p:cNvPr>
          <p:cNvSpPr>
            <a:spLocks noGrp="1"/>
          </p:cNvSpPr>
          <p:nvPr>
            <p:ph type="title"/>
          </p:nvPr>
        </p:nvSpPr>
        <p:spPr>
          <a:xfrm>
            <a:off x="339450" y="117244"/>
            <a:ext cx="6065851" cy="730970"/>
          </a:xfrm>
          <a:prstGeom prst="rect">
            <a:avLst/>
          </a:prstGeom>
        </p:spPr>
        <p:txBody>
          <a:bodyPr/>
          <a:lstStyle/>
          <a:p>
            <a:r>
              <a:rPr lang="en-US" dirty="0"/>
              <a:t>Click to edit Master title style</a:t>
            </a:r>
          </a:p>
        </p:txBody>
      </p:sp>
      <p:sp>
        <p:nvSpPr>
          <p:cNvPr id="3" name="Slide Number Placeholder">
            <a:extLst>
              <a:ext uri="{FF2B5EF4-FFF2-40B4-BE49-F238E27FC236}">
                <a16:creationId xmlns:a16="http://schemas.microsoft.com/office/drawing/2014/main" id="{FA117DCA-6A6D-48B9-9002-DA1E4814BF99}"/>
              </a:ext>
            </a:extLst>
          </p:cNvPr>
          <p:cNvSpPr>
            <a:spLocks noGrp="1"/>
          </p:cNvSpPr>
          <p:nvPr>
            <p:ph type="sldNum" sz="quarter" idx="10"/>
          </p:nvPr>
        </p:nvSpPr>
        <p:spPr/>
        <p:txBody>
          <a:bodyPr/>
          <a:lstStyle/>
          <a:p>
            <a:fld id="{68151E55-6873-49E2-B8D5-2F265E6F1973}" type="slidenum">
              <a:rPr lang="en-US" smtClean="0"/>
              <a:pPr/>
              <a:t>‹#›</a:t>
            </a:fld>
            <a:endParaRPr lang="en-US" dirty="0"/>
          </a:p>
        </p:txBody>
      </p:sp>
      <p:sp>
        <p:nvSpPr>
          <p:cNvPr id="5" name="Content Placeholder">
            <a:extLst>
              <a:ext uri="{FF2B5EF4-FFF2-40B4-BE49-F238E27FC236}">
                <a16:creationId xmlns:a16="http://schemas.microsoft.com/office/drawing/2014/main" id="{DA8444E8-1445-4AB7-85DD-90449330C005}"/>
              </a:ext>
            </a:extLst>
          </p:cNvPr>
          <p:cNvSpPr>
            <a:spLocks noGrp="1"/>
          </p:cNvSpPr>
          <p:nvPr>
            <p:ph sz="quarter" idx="11" hasCustomPrompt="1"/>
          </p:nvPr>
        </p:nvSpPr>
        <p:spPr>
          <a:xfrm>
            <a:off x="342900" y="1973249"/>
            <a:ext cx="6477000" cy="4343400"/>
          </a:xfrm>
        </p:spPr>
        <p:txBody>
          <a:bodyPr/>
          <a:lstStyle>
            <a:lvl1pPr>
              <a:defRPr/>
            </a:lvl1pPr>
            <a:lvl2pPr marL="344488" indent="-342900">
              <a:buFont typeface="Arial" panose="020B0604020202020204" pitchFamily="34" charset="0"/>
              <a:buChar char="•"/>
              <a:defRPr/>
            </a:lvl2pPr>
            <a:lvl3pPr>
              <a:defRPr/>
            </a:lvl3pPr>
            <a:lvl4pPr>
              <a:defRPr/>
            </a:lvl4pPr>
          </a:lstStyle>
          <a:p>
            <a:pPr lvl="0"/>
            <a:r>
              <a:rPr lang="en-US" dirty="0"/>
              <a:t>Slide Content</a:t>
            </a:r>
          </a:p>
          <a:p>
            <a:pPr lvl="2"/>
            <a:r>
              <a:rPr lang="en-US" dirty="0"/>
              <a:t>Second level</a:t>
            </a:r>
          </a:p>
          <a:p>
            <a:pPr lvl="3"/>
            <a:r>
              <a:rPr lang="en-US" dirty="0"/>
              <a:t>Third level</a:t>
            </a:r>
          </a:p>
        </p:txBody>
      </p:sp>
    </p:spTree>
    <p:extLst>
      <p:ext uri="{BB962C8B-B14F-4D97-AF65-F5344CB8AC3E}">
        <p14:creationId xmlns:p14="http://schemas.microsoft.com/office/powerpoint/2010/main" val="4454160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ppendix-One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lstStyle>
            <a:lvl1pPr>
              <a:defRPr sz="2400"/>
            </a:lvl1pPr>
          </a:lstStyle>
          <a:p>
            <a:r>
              <a:rPr lang="en-US" dirty="0"/>
              <a:t>Slide Title</a:t>
            </a:r>
            <a:br>
              <a:rPr lang="en-US" dirty="0"/>
            </a:br>
            <a:endParaRPr lang="en-US" dirty="0"/>
          </a:p>
        </p:txBody>
      </p:sp>
      <p:sp>
        <p:nvSpPr>
          <p:cNvPr id="6" name="Return to main slide Link 1">
            <a:extLst>
              <a:ext uri="{FF2B5EF4-FFF2-40B4-BE49-F238E27FC236}">
                <a16:creationId xmlns:a16="http://schemas.microsoft.com/office/drawing/2014/main" id="{F538FEEA-434F-404A-8A40-5F717D6CB596}"/>
              </a:ext>
            </a:extLst>
          </p:cNvPr>
          <p:cNvSpPr>
            <a:spLocks noGrp="1"/>
          </p:cNvSpPr>
          <p:nvPr>
            <p:ph type="body" sz="quarter" idx="14" hasCustomPrompt="1"/>
          </p:nvPr>
        </p:nvSpPr>
        <p:spPr>
          <a:xfrm>
            <a:off x="3081587" y="1068234"/>
            <a:ext cx="2980826" cy="225425"/>
          </a:xfrm>
        </p:spPr>
        <p:txBody>
          <a:bodyPr anchor="ctr">
            <a:noAutofit/>
          </a:bodyPr>
          <a:lstStyle>
            <a:lvl1pPr algn="ctr">
              <a:defRPr sz="1200"/>
            </a:lvl1pPr>
          </a:lstStyle>
          <a:p>
            <a:pPr lvl="0"/>
            <a:r>
              <a:rPr lang="en-US" dirty="0"/>
              <a:t>Return to parent-slide containing images.</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371601"/>
            <a:ext cx="8458200" cy="4876800"/>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10" name="Return to main slide Link 2">
            <a:extLst>
              <a:ext uri="{FF2B5EF4-FFF2-40B4-BE49-F238E27FC236}">
                <a16:creationId xmlns:a16="http://schemas.microsoft.com/office/drawing/2014/main" id="{D8AF3780-479B-4486-8AEE-B0E29BE2F870}"/>
              </a:ext>
            </a:extLst>
          </p:cNvPr>
          <p:cNvSpPr>
            <a:spLocks noGrp="1"/>
          </p:cNvSpPr>
          <p:nvPr>
            <p:ph type="body" sz="quarter" idx="15" hasCustomPrompt="1"/>
          </p:nvPr>
        </p:nvSpPr>
        <p:spPr>
          <a:xfrm>
            <a:off x="3092111" y="6350211"/>
            <a:ext cx="2959779" cy="228600"/>
          </a:xfrm>
        </p:spPr>
        <p:txBody>
          <a:bodyPr vert="horz" lIns="91440" tIns="45720" rIns="91440" bIns="45720" rtlCol="0" anchor="ctr">
            <a:noAutofit/>
          </a:bodyPr>
          <a:lstStyle>
            <a:lvl1pPr>
              <a:defRPr lang="en-US" sz="1200" dirty="0"/>
            </a:lvl1pPr>
          </a:lstStyle>
          <a:p>
            <a:pPr lvl="0" algn="ctr"/>
            <a:r>
              <a:rPr lang="en-US" dirty="0"/>
              <a:t>Return to parent-slide containing images.</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842702864"/>
      </p:ext>
    </p:extLst>
  </p:cSld>
  <p:clrMapOvr>
    <a:masterClrMapping/>
  </p:clrMapOvr>
  <p:extLst>
    <p:ext uri="{DCECCB84-F9BA-43D5-87BE-67443E8EF086}">
      <p15:sldGuideLst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W/Cover">
    <p:spTree>
      <p:nvGrpSpPr>
        <p:cNvPr id="1" name=""/>
        <p:cNvGrpSpPr/>
        <p:nvPr/>
      </p:nvGrpSpPr>
      <p:grpSpPr>
        <a:xfrm>
          <a:off x="0" y="0"/>
          <a:ext cx="0" cy="0"/>
          <a:chOff x="0" y="0"/>
          <a:chExt cx="0" cy="0"/>
        </a:xfrm>
      </p:grpSpPr>
      <p:grpSp>
        <p:nvGrpSpPr>
          <p:cNvPr id="4" name="MHE Altered Background, fixed">
            <a:extLst>
              <a:ext uri="{FF2B5EF4-FFF2-40B4-BE49-F238E27FC236}">
                <a16:creationId xmlns:a16="http://schemas.microsoft.com/office/drawing/2014/main" id="{E2D8ACCF-E5FC-4FE9-9E84-B2A0A6B1EEBA}"/>
              </a:ext>
              <a:ext uri="{C183D7F6-B498-43B3-948B-1728B52AA6E4}">
                <adec:decorative xmlns:adec="http://schemas.microsoft.com/office/drawing/2017/decorative" val="1"/>
              </a:ext>
            </a:extLst>
          </p:cNvPr>
          <p:cNvGrpSpPr/>
          <p:nvPr userDrawn="1"/>
        </p:nvGrpSpPr>
        <p:grpSpPr>
          <a:xfrm>
            <a:off x="342900" y="2095500"/>
            <a:ext cx="3886199" cy="3886199"/>
            <a:chOff x="342900" y="2095500"/>
            <a:chExt cx="3886199" cy="3886199"/>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342900" y="2095500"/>
              <a:ext cx="3886199" cy="3886199"/>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495300" y="2362200"/>
              <a:ext cx="3429000" cy="3467100"/>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7" name="Title"/>
          <p:cNvSpPr>
            <a:spLocks noGrp="1"/>
          </p:cNvSpPr>
          <p:nvPr userDrawn="1">
            <p:ph type="ctrTitle" hasCustomPrompt="1"/>
          </p:nvPr>
        </p:nvSpPr>
        <p:spPr>
          <a:xfrm>
            <a:off x="621792" y="2608290"/>
            <a:ext cx="3035808" cy="1394084"/>
          </a:xfrm>
          <a:prstGeom prst="rect">
            <a:avLst/>
          </a:prstGeom>
        </p:spPr>
        <p:txBody>
          <a:bodyPr anchor="b">
            <a:noAutofit/>
          </a:bodyPr>
          <a:lstStyle>
            <a:lvl1pPr algn="l">
              <a:lnSpc>
                <a:spcPct val="100000"/>
              </a:lnSpc>
              <a:defRPr sz="2600" b="1">
                <a:solidFill>
                  <a:schemeClr val="bg1"/>
                </a:solidFill>
              </a:defRPr>
            </a:lvl1pPr>
          </a:lstStyle>
          <a:p>
            <a:r>
              <a:rPr lang="en-US" dirty="0"/>
              <a:t>Presentation Title</a:t>
            </a:r>
          </a:p>
        </p:txBody>
      </p:sp>
      <p:sp>
        <p:nvSpPr>
          <p:cNvPr id="8" name="Subtitle"/>
          <p:cNvSpPr>
            <a:spLocks noGrp="1"/>
          </p:cNvSpPr>
          <p:nvPr userDrawn="1">
            <p:ph type="subTitle" idx="1" hasCustomPrompt="1"/>
          </p:nvPr>
        </p:nvSpPr>
        <p:spPr>
          <a:xfrm>
            <a:off x="621792" y="4069830"/>
            <a:ext cx="3035808" cy="804094"/>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cxnSp>
        <p:nvCxnSpPr>
          <p:cNvPr id="9"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13232" y="4919472"/>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p:cNvSpPr>
            <a:spLocks noGrp="1"/>
          </p:cNvSpPr>
          <p:nvPr userDrawn="1">
            <p:ph type="body" sz="quarter" idx="10" hasCustomPrompt="1"/>
          </p:nvPr>
        </p:nvSpPr>
        <p:spPr>
          <a:xfrm>
            <a:off x="621791" y="5096656"/>
            <a:ext cx="3043303" cy="569626"/>
          </a:xfrm>
          <a:prstGeom prst="rect">
            <a:avLst/>
          </a:prstGeo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Extra Text</a:t>
            </a:r>
          </a:p>
        </p:txBody>
      </p:sp>
      <p:sp>
        <p:nvSpPr>
          <p:cNvPr id="3" name="Cover Placeholder">
            <a:extLst>
              <a:ext uri="{FF2B5EF4-FFF2-40B4-BE49-F238E27FC236}">
                <a16:creationId xmlns:a16="http://schemas.microsoft.com/office/drawing/2014/main" id="{67C61915-1FDF-4DF1-95F4-8BAC894B4DC1}"/>
              </a:ext>
            </a:extLst>
          </p:cNvPr>
          <p:cNvSpPr>
            <a:spLocks noGrp="1"/>
          </p:cNvSpPr>
          <p:nvPr userDrawn="1">
            <p:ph type="pic" sz="quarter" idx="11" hasCustomPrompt="1"/>
          </p:nvPr>
        </p:nvSpPr>
        <p:spPr>
          <a:xfrm>
            <a:off x="4572000" y="1450229"/>
            <a:ext cx="4229100" cy="4976453"/>
          </a:xfrm>
          <a:prstGeom prst="rect">
            <a:avLst/>
          </a:prstGeom>
        </p:spPr>
        <p:txBody>
          <a:bodyPr/>
          <a:lstStyle>
            <a:lvl1pPr>
              <a:defRPr/>
            </a:lvl1pPr>
          </a:lstStyle>
          <a:p>
            <a:r>
              <a:rPr lang="en-US" dirty="0"/>
              <a:t>Optional: Include Cover Here</a:t>
            </a:r>
          </a:p>
        </p:txBody>
      </p:sp>
      <p:sp>
        <p:nvSpPr>
          <p:cNvPr id="2" name="Long Copyright">
            <a:extLst>
              <a:ext uri="{FF2B5EF4-FFF2-40B4-BE49-F238E27FC236}">
                <a16:creationId xmlns:a16="http://schemas.microsoft.com/office/drawing/2014/main" id="{F4607C07-D864-4A1A-8061-D12997CC50CE}"/>
              </a:ext>
            </a:extLst>
          </p:cNvPr>
          <p:cNvSpPr>
            <a:spLocks noGrp="1"/>
          </p:cNvSpPr>
          <p:nvPr>
            <p:ph type="ftr" sz="quarter" idx="12"/>
          </p:nvPr>
        </p:nvSpPr>
        <p:spPr/>
        <p:txBody>
          <a:bodyPr/>
          <a:lstStyle>
            <a:lvl1pPr algn="ctr">
              <a:defRPr/>
            </a:lvl1pPr>
          </a:lstStyle>
          <a:p>
            <a:pPr defTabSz="457200">
              <a:spcBef>
                <a:spcPct val="20000"/>
              </a:spcBef>
              <a:defRPr/>
            </a:pPr>
            <a:r>
              <a:rPr lang="en-US" dirty="0"/>
              <a:t>© &lt; add the year&gt; McGraw Hill. All rights reserved. Authorized only for instructor use in the classroom.</a:t>
            </a:r>
          </a:p>
          <a:p>
            <a:pPr defTabSz="457200">
              <a:spcBef>
                <a:spcPct val="20000"/>
              </a:spcBef>
              <a:defRPr/>
            </a:pPr>
            <a:r>
              <a:rPr lang="en-US" dirty="0"/>
              <a:t>No reproduction or further distribution permitted without the prior written consent of McGraw Hill.</a:t>
            </a:r>
          </a:p>
        </p:txBody>
      </p:sp>
    </p:spTree>
    <p:extLst>
      <p:ext uri="{BB962C8B-B14F-4D97-AF65-F5344CB8AC3E}">
        <p14:creationId xmlns:p14="http://schemas.microsoft.com/office/powerpoint/2010/main" val="2489068921"/>
      </p:ext>
    </p:extLst>
  </p:cSld>
  <p:clrMapOvr>
    <a:masterClrMapping/>
  </p:clrMapOvr>
  <p:extLst>
    <p:ext uri="{DCECCB84-F9BA-43D5-87BE-67443E8EF086}">
      <p15:sldGuideLst xmlns:p15="http://schemas.microsoft.com/office/powerpoint/2012/main">
        <p15:guide id="1" orient="horz" pos="1320">
          <p15:clr>
            <a:srgbClr val="FBAE40"/>
          </p15:clr>
        </p15:guide>
        <p15:guide id="2" orient="horz" pos="3768">
          <p15:clr>
            <a:srgbClr val="FBAE40"/>
          </p15:clr>
        </p15:guide>
        <p15:guide id="3" pos="2664">
          <p15:clr>
            <a:srgbClr val="FBAE40"/>
          </p15:clr>
        </p15:guide>
        <p15:guide id="4" pos="2880">
          <p15:clr>
            <a:srgbClr val="FBAE40"/>
          </p15:clr>
        </p15:guide>
        <p15:guide id="5" pos="2472">
          <p15:clr>
            <a:srgbClr val="FBAE40"/>
          </p15:clr>
        </p15:guide>
        <p15:guide id="6" pos="312">
          <p15:clr>
            <a:srgbClr val="FBAE40"/>
          </p15:clr>
        </p15:guide>
        <p15:guide id="7" orient="horz" pos="1488">
          <p15:clr>
            <a:srgbClr val="FBAE40"/>
          </p15:clr>
        </p15:guide>
        <p15:guide id="8" orient="horz" pos="367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ppendix-Two Comparison Placeholders With Identifi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lstStyle>
            <a:lvl1pPr>
              <a:defRPr sz="2400"/>
            </a:lvl1pPr>
          </a:lstStyle>
          <a:p>
            <a:r>
              <a:rPr lang="en-US" dirty="0"/>
              <a:t>Slide Title</a:t>
            </a:r>
            <a:br>
              <a:rPr lang="en-US" dirty="0"/>
            </a:br>
            <a:endParaRPr lang="en-US" dirty="0"/>
          </a:p>
        </p:txBody>
      </p:sp>
      <p:sp>
        <p:nvSpPr>
          <p:cNvPr id="9" name="Return to main slide Link 1">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3081528" y="1059828"/>
            <a:ext cx="2980944" cy="228600"/>
          </a:xfrm>
          <a:prstGeom prst="rect">
            <a:avLst/>
          </a:prstGeom>
        </p:spPr>
        <p:txBody>
          <a:bodyPr vert="horz" lIns="91440" tIns="45720" rIns="91440" bIns="45720" rtlCol="0" anchor="ctr">
            <a:noAutofit/>
          </a:bodyPr>
          <a:lstStyle>
            <a:lvl1pPr>
              <a:defRPr lang="en-US" sz="1200" dirty="0"/>
            </a:lvl1pPr>
          </a:lstStyle>
          <a:p>
            <a:pPr lvl="0" algn="ctr"/>
            <a:r>
              <a:rPr lang="en-US" dirty="0"/>
              <a:t>Return to parent-slide containing images.</a:t>
            </a:r>
          </a:p>
        </p:txBody>
      </p:sp>
      <p:sp>
        <p:nvSpPr>
          <p:cNvPr id="8" name="Image Identifier 1">
            <a:extLst>
              <a:ext uri="{FF2B5EF4-FFF2-40B4-BE49-F238E27FC236}">
                <a16:creationId xmlns:a16="http://schemas.microsoft.com/office/drawing/2014/main" id="{C828D23C-A7ED-420E-B199-2D8CCF24D6BE}"/>
              </a:ext>
            </a:extLst>
          </p:cNvPr>
          <p:cNvSpPr>
            <a:spLocks noGrp="1"/>
          </p:cNvSpPr>
          <p:nvPr>
            <p:ph type="body" sz="quarter" idx="15" hasCustomPrompt="1"/>
          </p:nvPr>
        </p:nvSpPr>
        <p:spPr>
          <a:xfrm>
            <a:off x="365125" y="1410562"/>
            <a:ext cx="4076700" cy="392112"/>
          </a:xfrm>
        </p:spPr>
        <p:txBody>
          <a:bodyPr/>
          <a:lstStyle>
            <a:lvl1pPr>
              <a:defRPr/>
            </a:lvl1pPr>
          </a:lstStyle>
          <a:p>
            <a:pPr lvl="0"/>
            <a:r>
              <a:rPr lang="en-US" dirty="0"/>
              <a:t>Image Identifier 1</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933303"/>
            <a:ext cx="4076700" cy="4315097"/>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11" name="Image Identifier 2">
            <a:extLst>
              <a:ext uri="{FF2B5EF4-FFF2-40B4-BE49-F238E27FC236}">
                <a16:creationId xmlns:a16="http://schemas.microsoft.com/office/drawing/2014/main" id="{7DBCEA22-E8D2-4B8A-B55C-3FFA6FAB317C}"/>
              </a:ext>
            </a:extLst>
          </p:cNvPr>
          <p:cNvSpPr>
            <a:spLocks noGrp="1"/>
          </p:cNvSpPr>
          <p:nvPr>
            <p:ph type="body" sz="quarter" idx="16" hasCustomPrompt="1"/>
          </p:nvPr>
        </p:nvSpPr>
        <p:spPr>
          <a:xfrm>
            <a:off x="4715145" y="1410562"/>
            <a:ext cx="4078224" cy="393192"/>
          </a:xfrm>
        </p:spPr>
        <p:txBody>
          <a:bodyPr/>
          <a:lstStyle>
            <a:lvl1pPr>
              <a:defRPr/>
            </a:lvl1pPr>
          </a:lstStyle>
          <a:p>
            <a:pPr lvl="0"/>
            <a:r>
              <a:rPr lang="en-US" dirty="0"/>
              <a:t>Image Identifier 2</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724400" y="1933303"/>
            <a:ext cx="4076700" cy="4315097"/>
          </a:xfrm>
          <a:prstGeom prst="rect">
            <a:avLst/>
          </a:prstGeo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7" name="Return to main slide Link 2">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081528" y="6348550"/>
            <a:ext cx="2980944" cy="228600"/>
          </a:xfrm>
          <a:prstGeom prst="rect">
            <a:avLst/>
          </a:prstGeom>
        </p:spPr>
        <p:txBody>
          <a:bodyPr vert="horz" lIns="91440" tIns="45720" rIns="91440" bIns="45720" rtlCol="0" anchor="ctr">
            <a:noAutofit/>
          </a:bodyPr>
          <a:lstStyle>
            <a:lvl1pPr>
              <a:defRPr lang="en-US" sz="1200" dirty="0"/>
            </a:lvl1pPr>
          </a:lstStyle>
          <a:p>
            <a:pPr lvl="0" algn="ctr"/>
            <a:r>
              <a:rPr lang="en-US" dirty="0"/>
              <a:t>Return to parent-slide containing images.</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a:xfrm>
            <a:off x="8626412" y="6673531"/>
            <a:ext cx="355840" cy="161396"/>
          </a:xfrm>
          <a:prstGeom prst="rect">
            <a:avLst/>
          </a:prstGeom>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2505933215"/>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3" pos="2880">
          <p15:clr>
            <a:srgbClr val="FBAE40"/>
          </p15:clr>
        </p15:guide>
        <p15:guide id="4" pos="2976">
          <p15:clr>
            <a:srgbClr val="FBAE40"/>
          </p15:clr>
        </p15:guide>
        <p15:guide id="5" pos="278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NO Cover">
    <p:spTree>
      <p:nvGrpSpPr>
        <p:cNvPr id="1" name=""/>
        <p:cNvGrpSpPr/>
        <p:nvPr/>
      </p:nvGrpSpPr>
      <p:grpSpPr>
        <a:xfrm>
          <a:off x="0" y="0"/>
          <a:ext cx="0" cy="0"/>
          <a:chOff x="0" y="0"/>
          <a:chExt cx="0" cy="0"/>
        </a:xfrm>
      </p:grpSpPr>
      <p:grpSp>
        <p:nvGrpSpPr>
          <p:cNvPr id="20" name="MHE Official Background, fixed">
            <a:extLst>
              <a:ext uri="{C183D7F6-B498-43B3-948B-1728B52AA6E4}">
                <adec:decorative xmlns:adec="http://schemas.microsoft.com/office/drawing/2017/decorative" val="1"/>
              </a:ext>
            </a:extLst>
          </p:cNvPr>
          <p:cNvGrpSpPr/>
          <p:nvPr userDrawn="1"/>
        </p:nvGrpSpPr>
        <p:grpSpPr>
          <a:xfrm>
            <a:off x="0" y="1452559"/>
            <a:ext cx="9144000" cy="4982750"/>
            <a:chOff x="0" y="1521567"/>
            <a:chExt cx="9144000" cy="4846438"/>
          </a:xfrm>
        </p:grpSpPr>
        <p:sp>
          <p:nvSpPr>
            <p:cNvPr id="11" name="Rectangle 10">
              <a:extLst>
                <a:ext uri="{FF2B5EF4-FFF2-40B4-BE49-F238E27FC236}">
                  <a16:creationId xmlns:a16="http://schemas.microsoft.com/office/drawing/2014/main" id="{23FD8DC8-1EF1-6B48-9F31-D9D254F85818}"/>
                </a:ext>
              </a:extLst>
            </p:cNvPr>
            <p:cNvSpPr/>
            <p:nvPr userDrawn="1"/>
          </p:nvSpPr>
          <p:spPr>
            <a:xfrm>
              <a:off x="0" y="1521567"/>
              <a:ext cx="9144000" cy="484643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500492E-5EBE-C745-8EEE-F17D4BB4582E}"/>
                </a:ext>
              </a:extLst>
            </p:cNvPr>
            <p:cNvSpPr/>
            <p:nvPr userDrawn="1"/>
          </p:nvSpPr>
          <p:spPr>
            <a:xfrm>
              <a:off x="185629" y="2001422"/>
              <a:ext cx="8493233" cy="4166364"/>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364385" y="2475809"/>
              <a:ext cx="7858340" cy="351322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p:cNvSpPr>
            <a:spLocks noGrp="1"/>
          </p:cNvSpPr>
          <p:nvPr userDrawn="1">
            <p:ph type="ctrTitle"/>
          </p:nvPr>
        </p:nvSpPr>
        <p:spPr>
          <a:xfrm>
            <a:off x="777240" y="2985555"/>
            <a:ext cx="6521640" cy="873214"/>
          </a:xfrm>
          <a:prstGeom prst="rect">
            <a:avLst/>
          </a:prstGeom>
        </p:spPr>
        <p:txBody>
          <a:bodyPr anchor="t">
            <a:noAutofit/>
          </a:bodyPr>
          <a:lstStyle>
            <a:lvl1pPr algn="l">
              <a:lnSpc>
                <a:spcPct val="100000"/>
              </a:lnSpc>
              <a:defRPr sz="2600" b="1">
                <a:solidFill>
                  <a:schemeClr val="bg1"/>
                </a:solidFill>
              </a:defRPr>
            </a:lvl1pPr>
          </a:lstStyle>
          <a:p>
            <a:r>
              <a:rPr lang="en-US"/>
              <a:t>Click to edit Master title style</a:t>
            </a:r>
            <a:endParaRPr lang="en-US" dirty="0"/>
          </a:p>
        </p:txBody>
      </p:sp>
      <p:sp>
        <p:nvSpPr>
          <p:cNvPr id="3" name="Subtitle"/>
          <p:cNvSpPr>
            <a:spLocks noGrp="1"/>
          </p:cNvSpPr>
          <p:nvPr>
            <p:ph type="subTitle" idx="1"/>
          </p:nvPr>
        </p:nvSpPr>
        <p:spPr>
          <a:xfrm>
            <a:off x="782058" y="3986784"/>
            <a:ext cx="4297680" cy="517585"/>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21"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867202" y="465003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p:cNvSpPr>
            <a:spLocks noGrp="1"/>
          </p:cNvSpPr>
          <p:nvPr>
            <p:ph type="body" sz="quarter" idx="10"/>
          </p:nvPr>
        </p:nvSpPr>
        <p:spPr>
          <a:xfrm>
            <a:off x="777240" y="4718304"/>
            <a:ext cx="4443413" cy="576185"/>
          </a:xfrm>
          <a:prstGeom prst="rect">
            <a:avLst/>
          </a:prstGeom>
        </p:spPr>
        <p:txBody>
          <a:bodyPr/>
          <a:lstStyle>
            <a:lvl1pPr>
              <a:spcBef>
                <a:spcPts val="0"/>
              </a:spcBef>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p:txBody>
      </p:sp>
      <p:sp>
        <p:nvSpPr>
          <p:cNvPr id="4" name="Long Copyright">
            <a:extLst>
              <a:ext uri="{FF2B5EF4-FFF2-40B4-BE49-F238E27FC236}">
                <a16:creationId xmlns:a16="http://schemas.microsoft.com/office/drawing/2014/main" id="{54514DA3-A928-4CD1-BFAE-B5DF399C4B36}"/>
              </a:ext>
            </a:extLst>
          </p:cNvPr>
          <p:cNvSpPr>
            <a:spLocks noGrp="1"/>
          </p:cNvSpPr>
          <p:nvPr>
            <p:ph type="ftr" sz="quarter" idx="11"/>
          </p:nvPr>
        </p:nvSpPr>
        <p:spPr>
          <a:xfrm>
            <a:off x="0" y="6487064"/>
            <a:ext cx="9144000" cy="370935"/>
          </a:xfrm>
        </p:spPr>
        <p:txBody>
          <a:bodyPr/>
          <a:lstStyle>
            <a:lvl1pPr algn="ctr">
              <a:defRPr/>
            </a:lvl1pPr>
          </a:lstStyle>
          <a:p>
            <a:pPr defTabSz="457200">
              <a:spcBef>
                <a:spcPct val="20000"/>
              </a:spcBef>
              <a:defRPr/>
            </a:pPr>
            <a:r>
              <a:rPr lang="en-US" dirty="0"/>
              <a:t>© &lt; add the year&gt; McGraw Hill. All rights reserved. Authorized only for instructor use in the classroom.</a:t>
            </a:r>
          </a:p>
          <a:p>
            <a:pPr defTabSz="457200">
              <a:spcBef>
                <a:spcPct val="20000"/>
              </a:spcBef>
              <a:defRPr/>
            </a:pPr>
            <a:r>
              <a:rPr lang="en-US" dirty="0"/>
              <a:t>No reproduction or further distribution permitted without the prior written consent of McGraw Hill.</a:t>
            </a:r>
          </a:p>
        </p:txBody>
      </p:sp>
    </p:spTree>
    <p:extLst>
      <p:ext uri="{BB962C8B-B14F-4D97-AF65-F5344CB8AC3E}">
        <p14:creationId xmlns:p14="http://schemas.microsoft.com/office/powerpoint/2010/main" val="380643474"/>
      </p:ext>
    </p:extLst>
  </p:cSld>
  <p:clrMapOvr>
    <a:masterClrMapping/>
  </p:clrMapOvr>
  <p:extLst>
    <p:ext uri="{DCECCB84-F9BA-43D5-87BE-67443E8EF086}">
      <p15:sldGuideLst xmlns:p15="http://schemas.microsoft.com/office/powerpoint/2012/main">
        <p15:guide id="1" orient="horz" pos="95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NO Cover">
    <p:spTree>
      <p:nvGrpSpPr>
        <p:cNvPr id="1" name=""/>
        <p:cNvGrpSpPr/>
        <p:nvPr/>
      </p:nvGrpSpPr>
      <p:grpSpPr>
        <a:xfrm>
          <a:off x="0" y="0"/>
          <a:ext cx="0" cy="0"/>
          <a:chOff x="0" y="0"/>
          <a:chExt cx="0" cy="0"/>
        </a:xfrm>
      </p:grpSpPr>
      <p:grpSp>
        <p:nvGrpSpPr>
          <p:cNvPr id="5" name="MHE altered Background, fixed">
            <a:extLst>
              <a:ext uri="{FF2B5EF4-FFF2-40B4-BE49-F238E27FC236}">
                <a16:creationId xmlns:a16="http://schemas.microsoft.com/office/drawing/2014/main" id="{7A14A7A9-A9D7-4A08-A24F-4D1C1F4C29CE}"/>
              </a:ext>
              <a:ext uri="{C183D7F6-B498-43B3-948B-1728B52AA6E4}">
                <adec:decorative xmlns:adec="http://schemas.microsoft.com/office/drawing/2017/decorative" val="1"/>
              </a:ext>
            </a:extLst>
          </p:cNvPr>
          <p:cNvGrpSpPr/>
          <p:nvPr userDrawn="1"/>
        </p:nvGrpSpPr>
        <p:grpSpPr>
          <a:xfrm>
            <a:off x="0" y="1446366"/>
            <a:ext cx="9143999" cy="4991100"/>
            <a:chOff x="0" y="1524000"/>
            <a:chExt cx="9143999" cy="4991100"/>
          </a:xfrm>
        </p:grpSpPr>
        <p:sp>
          <p:nvSpPr>
            <p:cNvPr id="12" name="Rectangle 11">
              <a:extLst>
                <a:ext uri="{FF2B5EF4-FFF2-40B4-BE49-F238E27FC236}">
                  <a16:creationId xmlns:a16="http://schemas.microsoft.com/office/drawing/2014/main" id="{9500492E-5EBE-C745-8EEE-F17D4BB4582E}"/>
                </a:ext>
              </a:extLst>
            </p:cNvPr>
            <p:cNvSpPr/>
            <p:nvPr userDrawn="1"/>
          </p:nvSpPr>
          <p:spPr>
            <a:xfrm>
              <a:off x="0" y="1524000"/>
              <a:ext cx="9143999" cy="4991100"/>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190500" y="2019300"/>
              <a:ext cx="8496300" cy="4267200"/>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p:cNvSpPr>
            <a:spLocks noGrp="1"/>
          </p:cNvSpPr>
          <p:nvPr userDrawn="1">
            <p:ph type="ctrTitle"/>
          </p:nvPr>
        </p:nvSpPr>
        <p:spPr>
          <a:xfrm>
            <a:off x="567378" y="2593298"/>
            <a:ext cx="6980170" cy="1130559"/>
          </a:xfrm>
          <a:prstGeom prst="rect">
            <a:avLst/>
          </a:prstGeom>
        </p:spPr>
        <p:txBody>
          <a:bodyPr anchor="t">
            <a:noAutofit/>
          </a:bodyPr>
          <a:lstStyle>
            <a:lvl1pPr algn="l">
              <a:lnSpc>
                <a:spcPct val="100000"/>
              </a:lnSpc>
              <a:defRPr sz="2600" b="1">
                <a:solidFill>
                  <a:schemeClr val="bg1"/>
                </a:solidFill>
              </a:defRPr>
            </a:lvl1pPr>
          </a:lstStyle>
          <a:p>
            <a:r>
              <a:rPr lang="en-US"/>
              <a:t>Click to edit Master title style</a:t>
            </a:r>
            <a:endParaRPr lang="en-US" dirty="0"/>
          </a:p>
        </p:txBody>
      </p:sp>
      <p:sp>
        <p:nvSpPr>
          <p:cNvPr id="3" name="Subtitle"/>
          <p:cNvSpPr>
            <a:spLocks noGrp="1"/>
          </p:cNvSpPr>
          <p:nvPr userDrawn="1">
            <p:ph type="subTitle" idx="1"/>
          </p:nvPr>
        </p:nvSpPr>
        <p:spPr>
          <a:xfrm>
            <a:off x="567378" y="3807503"/>
            <a:ext cx="4542020" cy="719352"/>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21"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02310" y="466502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p:cNvSpPr>
            <a:spLocks noGrp="1"/>
          </p:cNvSpPr>
          <p:nvPr userDrawn="1">
            <p:ph type="body" sz="quarter" idx="10"/>
          </p:nvPr>
        </p:nvSpPr>
        <p:spPr>
          <a:xfrm>
            <a:off x="567378" y="4770769"/>
            <a:ext cx="4443413" cy="576185"/>
          </a:xfrm>
          <a:prstGeom prst="rect">
            <a:avLst/>
          </a:prstGeom>
        </p:spPr>
        <p:txBody>
          <a:bodyPr/>
          <a:lstStyle>
            <a:lvl1pPr>
              <a:spcBef>
                <a:spcPts val="0"/>
              </a:spcBef>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p:txBody>
      </p:sp>
      <p:sp>
        <p:nvSpPr>
          <p:cNvPr id="4" name="Long Copyright">
            <a:extLst>
              <a:ext uri="{FF2B5EF4-FFF2-40B4-BE49-F238E27FC236}">
                <a16:creationId xmlns:a16="http://schemas.microsoft.com/office/drawing/2014/main" id="{54514DA3-A928-4CD1-BFAE-B5DF399C4B36}"/>
              </a:ext>
            </a:extLst>
          </p:cNvPr>
          <p:cNvSpPr>
            <a:spLocks noGrp="1"/>
          </p:cNvSpPr>
          <p:nvPr userDrawn="1">
            <p:ph type="ftr" sz="quarter" idx="11"/>
          </p:nvPr>
        </p:nvSpPr>
        <p:spPr>
          <a:xfrm>
            <a:off x="0" y="6487064"/>
            <a:ext cx="9144000" cy="370935"/>
          </a:xfrm>
        </p:spPr>
        <p:txBody>
          <a:bodyPr/>
          <a:lstStyle>
            <a:lvl1pPr algn="ctr">
              <a:defRPr/>
            </a:lvl1pPr>
          </a:lstStyle>
          <a:p>
            <a:pPr defTabSz="457200">
              <a:spcBef>
                <a:spcPct val="20000"/>
              </a:spcBef>
              <a:defRPr/>
            </a:pPr>
            <a:r>
              <a:rPr lang="en-US" dirty="0"/>
              <a:t>© &lt; add the year&gt; McGraw Hill. All rights reserved. Authorized only for instructor use in the classroom.</a:t>
            </a:r>
          </a:p>
          <a:p>
            <a:pPr defTabSz="457200">
              <a:spcBef>
                <a:spcPct val="20000"/>
              </a:spcBef>
              <a:defRPr/>
            </a:pPr>
            <a:r>
              <a:rPr lang="en-US" dirty="0"/>
              <a:t>No reproduction or further distribution permitted without the prior written consent of McGraw Hill.</a:t>
            </a:r>
          </a:p>
        </p:txBody>
      </p:sp>
    </p:spTree>
    <p:extLst>
      <p:ext uri="{BB962C8B-B14F-4D97-AF65-F5344CB8AC3E}">
        <p14:creationId xmlns:p14="http://schemas.microsoft.com/office/powerpoint/2010/main" val="1233895555"/>
      </p:ext>
    </p:extLst>
  </p:cSld>
  <p:clrMapOvr>
    <a:masterClrMapping/>
  </p:clrMapOvr>
  <p:extLst>
    <p:ext uri="{DCECCB84-F9BA-43D5-87BE-67443E8EF086}">
      <p15:sldGuideLst xmlns:p15="http://schemas.microsoft.com/office/powerpoint/2012/main">
        <p15:guide id="1" orient="horz" pos="1272">
          <p15:clr>
            <a:srgbClr val="FBAE40"/>
          </p15:clr>
        </p15:guide>
        <p15:guide id="2" orient="horz" pos="3960">
          <p15:clr>
            <a:srgbClr val="FBAE40"/>
          </p15:clr>
        </p15:guide>
        <p15:guide id="3" pos="120">
          <p15:clr>
            <a:srgbClr val="FBAE40"/>
          </p15:clr>
        </p15:guide>
        <p15:guide id="4" pos="5472">
          <p15:clr>
            <a:srgbClr val="FBAE40"/>
          </p15:clr>
        </p15:guide>
        <p15:guide id="5" orient="horz" pos="22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Title Slide W/Cover">
    <p:spTree>
      <p:nvGrpSpPr>
        <p:cNvPr id="1" name=""/>
        <p:cNvGrpSpPr/>
        <p:nvPr/>
      </p:nvGrpSpPr>
      <p:grpSpPr>
        <a:xfrm>
          <a:off x="0" y="0"/>
          <a:ext cx="0" cy="0"/>
          <a:chOff x="0" y="0"/>
          <a:chExt cx="0" cy="0"/>
        </a:xfrm>
      </p:grpSpPr>
      <p:grpSp>
        <p:nvGrpSpPr>
          <p:cNvPr id="4" name="MHE Altered Background, fixed">
            <a:extLst>
              <a:ext uri="{FF2B5EF4-FFF2-40B4-BE49-F238E27FC236}">
                <a16:creationId xmlns:a16="http://schemas.microsoft.com/office/drawing/2014/main" id="{E2D8ACCF-E5FC-4FE9-9E84-B2A0A6B1EEBA}"/>
              </a:ext>
              <a:ext uri="{C183D7F6-B498-43B3-948B-1728B52AA6E4}">
                <adec:decorative xmlns:adec="http://schemas.microsoft.com/office/drawing/2017/decorative" val="1"/>
              </a:ext>
            </a:extLst>
          </p:cNvPr>
          <p:cNvGrpSpPr/>
          <p:nvPr userDrawn="1"/>
        </p:nvGrpSpPr>
        <p:grpSpPr>
          <a:xfrm>
            <a:off x="342900" y="2095500"/>
            <a:ext cx="3886199" cy="3886199"/>
            <a:chOff x="342900" y="2095500"/>
            <a:chExt cx="3886199" cy="3886199"/>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342900" y="2095500"/>
              <a:ext cx="3886199" cy="3886199"/>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495300" y="2362200"/>
              <a:ext cx="3429000" cy="3467100"/>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sp>
        <p:nvSpPr>
          <p:cNvPr id="7" name="Title"/>
          <p:cNvSpPr>
            <a:spLocks noGrp="1"/>
          </p:cNvSpPr>
          <p:nvPr userDrawn="1">
            <p:ph type="ctrTitle" hasCustomPrompt="1"/>
          </p:nvPr>
        </p:nvSpPr>
        <p:spPr>
          <a:xfrm>
            <a:off x="621792" y="2608290"/>
            <a:ext cx="3035808" cy="1394084"/>
          </a:xfrm>
          <a:prstGeom prst="rect">
            <a:avLst/>
          </a:prstGeom>
        </p:spPr>
        <p:txBody>
          <a:bodyPr anchor="b">
            <a:noAutofit/>
          </a:bodyPr>
          <a:lstStyle>
            <a:lvl1pPr algn="l">
              <a:lnSpc>
                <a:spcPct val="100000"/>
              </a:lnSpc>
              <a:defRPr sz="2600" b="1">
                <a:solidFill>
                  <a:schemeClr val="bg1"/>
                </a:solidFill>
              </a:defRPr>
            </a:lvl1pPr>
          </a:lstStyle>
          <a:p>
            <a:r>
              <a:rPr lang="en-US" dirty="0"/>
              <a:t>Presentation Title</a:t>
            </a:r>
          </a:p>
        </p:txBody>
      </p:sp>
      <p:sp>
        <p:nvSpPr>
          <p:cNvPr id="8" name="Subtitle"/>
          <p:cNvSpPr>
            <a:spLocks noGrp="1"/>
          </p:cNvSpPr>
          <p:nvPr userDrawn="1">
            <p:ph type="subTitle" idx="1" hasCustomPrompt="1"/>
          </p:nvPr>
        </p:nvSpPr>
        <p:spPr>
          <a:xfrm>
            <a:off x="621792" y="4069830"/>
            <a:ext cx="3035808" cy="804094"/>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cxnSp>
        <p:nvCxnSpPr>
          <p:cNvPr id="9"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13232" y="4919472"/>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p:cNvSpPr>
            <a:spLocks noGrp="1"/>
          </p:cNvSpPr>
          <p:nvPr userDrawn="1">
            <p:ph type="body" sz="quarter" idx="10" hasCustomPrompt="1"/>
          </p:nvPr>
        </p:nvSpPr>
        <p:spPr>
          <a:xfrm>
            <a:off x="621791" y="5096656"/>
            <a:ext cx="3043303" cy="569626"/>
          </a:xfrm>
          <a:prstGeom prst="rect">
            <a:avLst/>
          </a:prstGeo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Extra Text</a:t>
            </a:r>
          </a:p>
        </p:txBody>
      </p:sp>
      <p:sp>
        <p:nvSpPr>
          <p:cNvPr id="3" name="Cover Placeholder">
            <a:extLst>
              <a:ext uri="{FF2B5EF4-FFF2-40B4-BE49-F238E27FC236}">
                <a16:creationId xmlns:a16="http://schemas.microsoft.com/office/drawing/2014/main" id="{67C61915-1FDF-4DF1-95F4-8BAC894B4DC1}"/>
              </a:ext>
            </a:extLst>
          </p:cNvPr>
          <p:cNvSpPr>
            <a:spLocks noGrp="1"/>
          </p:cNvSpPr>
          <p:nvPr userDrawn="1">
            <p:ph type="pic" sz="quarter" idx="11" hasCustomPrompt="1"/>
          </p:nvPr>
        </p:nvSpPr>
        <p:spPr>
          <a:xfrm>
            <a:off x="4572000" y="1450229"/>
            <a:ext cx="4229100" cy="4976453"/>
          </a:xfrm>
          <a:prstGeom prst="rect">
            <a:avLst/>
          </a:prstGeom>
        </p:spPr>
        <p:txBody>
          <a:bodyPr/>
          <a:lstStyle>
            <a:lvl1pPr>
              <a:defRPr/>
            </a:lvl1pPr>
          </a:lstStyle>
          <a:p>
            <a:r>
              <a:rPr lang="en-US" dirty="0"/>
              <a:t>Optional: Include Cover Here</a:t>
            </a:r>
          </a:p>
        </p:txBody>
      </p:sp>
      <p:sp>
        <p:nvSpPr>
          <p:cNvPr id="16" name="Content Placeholder 15">
            <a:extLst>
              <a:ext uri="{FF2B5EF4-FFF2-40B4-BE49-F238E27FC236}">
                <a16:creationId xmlns:a16="http://schemas.microsoft.com/office/drawing/2014/main" id="{65A2FDF9-5598-44F4-A591-9B91E7F9BEFA}"/>
              </a:ext>
            </a:extLst>
          </p:cNvPr>
          <p:cNvSpPr>
            <a:spLocks noGrp="1"/>
          </p:cNvSpPr>
          <p:nvPr>
            <p:ph sz="quarter" idx="12" hasCustomPrompt="1"/>
          </p:nvPr>
        </p:nvSpPr>
        <p:spPr>
          <a:xfrm>
            <a:off x="342900" y="6456872"/>
            <a:ext cx="8458200" cy="431800"/>
          </a:xfrm>
          <a:prstGeom prst="rect">
            <a:avLst/>
          </a:prstGeom>
        </p:spPr>
        <p:txBody>
          <a:bodyPr/>
          <a:lstStyle>
            <a:lvl1pPr algn="ctr">
              <a:spcBef>
                <a:spcPts val="0"/>
              </a:spcBef>
              <a:defRPr sz="1000"/>
            </a:lvl1pPr>
          </a:lstStyle>
          <a:p>
            <a:pPr lvl="0"/>
            <a:r>
              <a:rPr lang="en-US" dirty="0"/>
              <a:t>© 2021 McGraw Hill. All rights reserved. Authorized only for instructor use in the classroom.</a:t>
            </a:r>
          </a:p>
          <a:p>
            <a:pPr lvl="0"/>
            <a:r>
              <a:rPr lang="en-US" dirty="0"/>
              <a:t>No reproduction or further distribution permitted without the prior written consent of McGraw Hill.</a:t>
            </a:r>
          </a:p>
        </p:txBody>
      </p:sp>
    </p:spTree>
    <p:extLst>
      <p:ext uri="{BB962C8B-B14F-4D97-AF65-F5344CB8AC3E}">
        <p14:creationId xmlns:p14="http://schemas.microsoft.com/office/powerpoint/2010/main" val="1484143093"/>
      </p:ext>
    </p:extLst>
  </p:cSld>
  <p:clrMapOvr>
    <a:masterClrMapping/>
  </p:clrMapOvr>
  <p:extLst>
    <p:ext uri="{DCECCB84-F9BA-43D5-87BE-67443E8EF086}">
      <p15:sldGuideLst xmlns:p15="http://schemas.microsoft.com/office/powerpoint/2012/main">
        <p15:guide id="1" orient="horz" pos="1320">
          <p15:clr>
            <a:srgbClr val="FBAE40"/>
          </p15:clr>
        </p15:guide>
        <p15:guide id="2" orient="horz" pos="3768">
          <p15:clr>
            <a:srgbClr val="FBAE40"/>
          </p15:clr>
        </p15:guide>
        <p15:guide id="3" pos="2664">
          <p15:clr>
            <a:srgbClr val="FBAE40"/>
          </p15:clr>
        </p15:guide>
        <p15:guide id="4" pos="2880">
          <p15:clr>
            <a:srgbClr val="FBAE40"/>
          </p15:clr>
        </p15:guide>
        <p15:guide id="5" pos="2472">
          <p15:clr>
            <a:srgbClr val="FBAE40"/>
          </p15:clr>
        </p15:guide>
        <p15:guide id="6" pos="312">
          <p15:clr>
            <a:srgbClr val="FBAE40"/>
          </p15:clr>
        </p15:guide>
        <p15:guide id="7" orient="horz" pos="1488">
          <p15:clr>
            <a:srgbClr val="FBAE40"/>
          </p15:clr>
        </p15:guide>
        <p15:guide id="8" orient="horz" pos="367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Main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lstStyle>
            <a:lvl1pPr>
              <a:defRPr sz="3200"/>
            </a:lvl1pPr>
          </a:lstStyle>
          <a:p>
            <a:r>
              <a:rPr lang="en-US" dirty="0"/>
              <a:t>Slide Title</a:t>
            </a:r>
            <a:br>
              <a:rPr lang="en-US" dirty="0"/>
            </a:br>
            <a:endParaRPr lang="en-US" dirty="0"/>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8458200" cy="4971691"/>
          </a:xfrm>
          <a:prstGeom prst="rect">
            <a:avLst/>
          </a:prstGeom>
        </p:spPr>
        <p:txBody>
          <a:bodyPr/>
          <a:lstStyle>
            <a:lvl1pPr>
              <a:defRPr sz="2800"/>
            </a:lvl1pPr>
            <a:lvl2pPr>
              <a:defRPr sz="2400"/>
            </a:lvl2pPr>
            <a:lvl3pPr>
              <a:defRPr sz="2000"/>
            </a:lvl3pPr>
          </a:lstStyle>
          <a:p>
            <a:pPr lvl="0"/>
            <a:r>
              <a:rPr lang="en-US" dirty="0"/>
              <a:t>Slide Content</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347" y="6324600"/>
            <a:ext cx="2405307"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099" y="6684963"/>
            <a:ext cx="6972301" cy="173037"/>
          </a:xfrm>
        </p:spPr>
        <p:txBody>
          <a:bodyPr anchor="ctr">
            <a:noAutofit/>
          </a:bodyPr>
          <a:lstStyle>
            <a:lvl1pPr algn="r">
              <a:defRPr sz="800">
                <a:solidFill>
                  <a:schemeClr val="tx1">
                    <a:lumMod val="65000"/>
                    <a:lumOff val="35000"/>
                  </a:schemeClr>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745085821"/>
      </p:ext>
    </p:extLst>
  </p:cSld>
  <p:clrMapOvr>
    <a:masterClrMapping/>
  </p:clrMapOvr>
  <p:extLst>
    <p:ext uri="{DCECCB84-F9BA-43D5-87BE-67443E8EF086}">
      <p15:sldGuideLst xmlns:p15="http://schemas.microsoft.com/office/powerpoint/2012/main">
        <p15:guide id="1" pos="2880" userDrawn="1">
          <p15:clr>
            <a:srgbClr val="FBAE40"/>
          </p15:clr>
        </p15:guide>
        <p15:guide id="2" orient="horz" pos="360" userDrawn="1">
          <p15:clr>
            <a:srgbClr val="FBAE40"/>
          </p15:clr>
        </p15:guide>
        <p15:guide id="3" pos="264" userDrawn="1">
          <p15:clr>
            <a:srgbClr val="FBAE40"/>
          </p15:clr>
        </p15:guide>
        <p15:guide id="4" orient="horz" pos="21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One Main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150125"/>
            <a:ext cx="8458200" cy="1050383"/>
          </a:xfrm>
          <a:prstGeom prst="rect">
            <a:avLst/>
          </a:prstGeom>
          <a:solidFill>
            <a:srgbClr val="625D9C"/>
          </a:solidFill>
        </p:spPr>
        <p:txBody>
          <a:bodyPr anchor="ctr"/>
          <a:lstStyle>
            <a:lvl1pPr algn="ctr">
              <a:defRPr sz="3200">
                <a:solidFill>
                  <a:schemeClr val="bg2"/>
                </a:solidFill>
                <a:effectLst>
                  <a:outerShdw blurRad="38100" dist="38100" dir="2700000" algn="tl">
                    <a:srgbClr val="000000">
                      <a:alpha val="43137"/>
                    </a:srgbClr>
                  </a:outerShdw>
                </a:effectLst>
              </a:defRPr>
            </a:lvl1pPr>
          </a:lstStyle>
          <a:p>
            <a:r>
              <a:rPr lang="en-US" dirty="0"/>
              <a:t>Slide Title</a:t>
            </a:r>
            <a:br>
              <a:rPr lang="en-US" dirty="0"/>
            </a:br>
            <a:endParaRPr lang="en-US" dirty="0"/>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8458200" cy="4971691"/>
          </a:xfrm>
          <a:prstGeom prst="rect">
            <a:avLst/>
          </a:prstGeom>
        </p:spPr>
        <p:txBody>
          <a:bodyPr/>
          <a:lstStyle>
            <a:lvl1pPr>
              <a:defRPr sz="2800"/>
            </a:lvl1pPr>
            <a:lvl2pPr>
              <a:defRPr sz="2400"/>
            </a:lvl2pPr>
            <a:lvl3pPr>
              <a:defRPr sz="2000"/>
            </a:lvl3pPr>
          </a:lstStyle>
          <a:p>
            <a:pPr lvl="0"/>
            <a:r>
              <a:rPr lang="en-US" dirty="0"/>
              <a:t>Slide Content</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347" y="6324600"/>
            <a:ext cx="2405307"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099" y="6684963"/>
            <a:ext cx="6972301" cy="173037"/>
          </a:xfrm>
        </p:spPr>
        <p:txBody>
          <a:bodyPr anchor="ctr">
            <a:noAutofit/>
          </a:bodyPr>
          <a:lstStyle>
            <a:lvl1pPr algn="r">
              <a:defRPr sz="800">
                <a:solidFill>
                  <a:schemeClr val="tx1">
                    <a:lumMod val="65000"/>
                    <a:lumOff val="35000"/>
                  </a:schemeClr>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1976450429"/>
      </p:ext>
    </p:extLst>
  </p:cSld>
  <p:clrMapOvr>
    <a:masterClrMapping/>
  </p:clrMapOvr>
  <p:extLst>
    <p:ext uri="{DCECCB84-F9BA-43D5-87BE-67443E8EF086}">
      <p15:sldGuideLst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One Main Placeholder">
    <p:spTree>
      <p:nvGrpSpPr>
        <p:cNvPr id="1" name=""/>
        <p:cNvGrpSpPr/>
        <p:nvPr/>
      </p:nvGrpSpPr>
      <p:grpSpPr>
        <a:xfrm>
          <a:off x="0" y="0"/>
          <a:ext cx="0" cy="0"/>
          <a:chOff x="0" y="0"/>
          <a:chExt cx="0" cy="0"/>
        </a:xfrm>
      </p:grpSpPr>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8458200" cy="4971691"/>
          </a:xfrm>
          <a:prstGeom prst="rect">
            <a:avLst/>
          </a:prstGeom>
        </p:spPr>
        <p:txBody>
          <a:bodyPr/>
          <a:lstStyle>
            <a:lvl1pPr>
              <a:defRPr sz="2800"/>
            </a:lvl1pPr>
            <a:lvl2pPr>
              <a:defRPr sz="2400"/>
            </a:lvl2pPr>
            <a:lvl3pPr>
              <a:defRPr sz="2000"/>
            </a:lvl3pPr>
          </a:lstStyle>
          <a:p>
            <a:pPr lvl="0"/>
            <a:r>
              <a:rPr lang="en-US" dirty="0"/>
              <a:t>Slide Content</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347" y="6324600"/>
            <a:ext cx="2405307"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099" y="6684963"/>
            <a:ext cx="6972301" cy="173037"/>
          </a:xfrm>
        </p:spPr>
        <p:txBody>
          <a:bodyPr anchor="ctr">
            <a:noAutofit/>
          </a:bodyPr>
          <a:lstStyle>
            <a:lvl1pPr algn="r">
              <a:defRPr sz="800">
                <a:solidFill>
                  <a:schemeClr val="tx1">
                    <a:lumMod val="65000"/>
                    <a:lumOff val="35000"/>
                  </a:schemeClr>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
        <p:nvSpPr>
          <p:cNvPr id="11" name="Text Placeholder 10">
            <a:extLst>
              <a:ext uri="{FF2B5EF4-FFF2-40B4-BE49-F238E27FC236}">
                <a16:creationId xmlns:a16="http://schemas.microsoft.com/office/drawing/2014/main" id="{2BCC14C6-B43E-447C-9238-58617F08A4BC}"/>
              </a:ext>
            </a:extLst>
          </p:cNvPr>
          <p:cNvSpPr>
            <a:spLocks noGrp="1"/>
          </p:cNvSpPr>
          <p:nvPr>
            <p:ph type="body" sz="quarter" idx="14"/>
          </p:nvPr>
        </p:nvSpPr>
        <p:spPr>
          <a:xfrm>
            <a:off x="342900" y="190500"/>
            <a:ext cx="8458200" cy="1085850"/>
          </a:xfrm>
          <a:noFill/>
        </p:spPr>
        <p:txBody>
          <a:bodyPr/>
          <a:lstStyle>
            <a:lvl2pPr marL="1588" indent="0" algn="ctr">
              <a:buFontTx/>
              <a:buNone/>
              <a:defRPr sz="2800" b="1">
                <a:solidFill>
                  <a:schemeClr val="bg2"/>
                </a:solidFill>
                <a:effectLst>
                  <a:outerShdw blurRad="38100" dist="38100" dir="2700000" algn="tl">
                    <a:srgbClr val="000000">
                      <a:alpha val="43137"/>
                    </a:srgbClr>
                  </a:outerShdw>
                </a:effectLst>
              </a:defRPr>
            </a:lvl2pPr>
            <a:lvl3pPr marL="231775" indent="0">
              <a:buNone/>
              <a:defRPr/>
            </a:lvl3pPr>
          </a:lstStyle>
          <a:p>
            <a:pPr lvl="2"/>
            <a:endParaRPr lang="en-US" dirty="0"/>
          </a:p>
        </p:txBody>
      </p:sp>
    </p:spTree>
    <p:extLst>
      <p:ext uri="{BB962C8B-B14F-4D97-AF65-F5344CB8AC3E}">
        <p14:creationId xmlns:p14="http://schemas.microsoft.com/office/powerpoint/2010/main" val="2652493012"/>
      </p:ext>
    </p:extLst>
  </p:cSld>
  <p:clrMapOvr>
    <a:masterClrMapping/>
  </p:clrMapOvr>
  <p:extLst>
    <p:ext uri="{DCECCB84-F9BA-43D5-87BE-67443E8EF086}">
      <p15:sldGuideLst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Horizontal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lstStyle>
            <a:lvl1pPr>
              <a:defRPr sz="3200"/>
            </a:lvl1pPr>
          </a:lstStyle>
          <a:p>
            <a:r>
              <a:rPr lang="en-US" dirty="0"/>
              <a:t>Slide Title</a:t>
            </a:r>
            <a:br>
              <a:rPr lang="en-US" dirty="0"/>
            </a:br>
            <a:endParaRPr lang="en-US" dirty="0"/>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8458200" cy="2838091"/>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342900" y="4343400"/>
            <a:ext cx="8458200" cy="1905000"/>
          </a:xfrm>
        </p:spPr>
        <p:txBody>
          <a:bodyPr/>
          <a:lstStyle>
            <a:lvl1pPr>
              <a:defRPr/>
            </a:lvl1pPr>
            <a:lvl4pPr marL="455613" indent="0">
              <a:buNone/>
              <a:defRPr/>
            </a:lvl4pPr>
          </a:lstStyle>
          <a:p>
            <a:pPr lvl="0"/>
            <a:r>
              <a:rPr lang="en-US" dirty="0"/>
              <a:t>Slide Content 2</a:t>
            </a:r>
          </a:p>
          <a:p>
            <a:pPr lvl="1"/>
            <a:r>
              <a:rPr lang="en-US" dirty="0"/>
              <a:t>Second level</a:t>
            </a:r>
          </a:p>
          <a:p>
            <a:pPr lvl="2"/>
            <a:r>
              <a:rPr lang="en-US" dirty="0"/>
              <a:t>Third level</a:t>
            </a:r>
          </a:p>
        </p:txBody>
      </p:sp>
      <p:sp>
        <p:nvSpPr>
          <p:cNvPr id="7" name="Appendix Link">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369564" y="6324600"/>
            <a:ext cx="2404872" cy="190500"/>
          </a:xfrm>
        </p:spPr>
        <p:txBody>
          <a:bodyPr anchor="b">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100" y="6684963"/>
            <a:ext cx="6972300" cy="173037"/>
          </a:xfrm>
        </p:spPr>
        <p:txBody>
          <a:bodyPr vert="horz" lIns="91440" tIns="45720" rIns="91440" bIns="45720" rtlCol="0" anchor="ctr">
            <a:noAutofit/>
          </a:bodyPr>
          <a:lstStyle>
            <a:lvl1pPr>
              <a:defRPr lang="en-US" sz="800" dirty="0">
                <a:solidFill>
                  <a:schemeClr val="tx1">
                    <a:lumMod val="65000"/>
                    <a:lumOff val="35000"/>
                  </a:schemeClr>
                </a:solidFill>
              </a:defRPr>
            </a:lvl1pPr>
          </a:lstStyle>
          <a:p>
            <a:pPr lvl="0" algn="r"/>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3422933013"/>
      </p:ext>
    </p:extLst>
  </p:cSld>
  <p:clrMapOvr>
    <a:masterClrMapping/>
  </p:clrMapOvr>
  <p:extLst>
    <p:ext uri="{DCECCB84-F9BA-43D5-87BE-67443E8EF086}">
      <p15:sldGuideLst xmlns:p15="http://schemas.microsoft.com/office/powerpoint/2012/main">
        <p15:guide id="1" orient="horz" pos="2592" userDrawn="1">
          <p15:clr>
            <a:srgbClr val="FBAE40"/>
          </p15:clr>
        </p15:guide>
        <p15:guide id="2" orient="horz" pos="2736"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theme" Target="../theme/theme2.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MGH logo">
            <a:extLst>
              <a:ext uri="{FF2B5EF4-FFF2-40B4-BE49-F238E27FC236}">
                <a16:creationId xmlns:a16="http://schemas.microsoft.com/office/drawing/2014/main" id="{BF372B49-B6F5-4826-B4F8-2F8A4FFF889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94106" y="283845"/>
            <a:ext cx="999514" cy="999514"/>
          </a:xfrm>
          <a:prstGeom prst="rect">
            <a:avLst/>
          </a:prstGeom>
        </p:spPr>
      </p:pic>
      <p:sp>
        <p:nvSpPr>
          <p:cNvPr id="3" name="MGH Tagline">
            <a:extLst>
              <a:ext uri="{FF2B5EF4-FFF2-40B4-BE49-F238E27FC236}">
                <a16:creationId xmlns:a16="http://schemas.microsoft.com/office/drawing/2014/main" id="{70E12349-CEA7-4006-B6E3-3E283BDBD258}"/>
              </a:ext>
            </a:extLst>
          </p:cNvPr>
          <p:cNvSpPr txBox="1"/>
          <p:nvPr/>
        </p:nvSpPr>
        <p:spPr>
          <a:xfrm>
            <a:off x="5060273" y="337349"/>
            <a:ext cx="3873993" cy="338554"/>
          </a:xfrm>
          <a:prstGeom prst="rect">
            <a:avLst/>
          </a:prstGeom>
          <a:noFill/>
        </p:spPr>
        <p:txBody>
          <a:bodyPr wrap="square" lIns="45720" r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spc="40" dirty="0">
                <a:effectLst/>
                <a:latin typeface="Arial" panose="020B0604020202020204" pitchFamily="34" charset="0"/>
                <a:ea typeface="Calibri" panose="020F0502020204030204" pitchFamily="34" charset="0"/>
              </a:rPr>
              <a:t>Because learning changes everything.</a:t>
            </a:r>
            <a:r>
              <a:rPr lang="en-US" sz="1050" spc="40" baseline="60000" dirty="0">
                <a:effectLst/>
                <a:latin typeface="Arial" panose="020B0604020202020204" pitchFamily="34" charset="0"/>
                <a:ea typeface="Calibri" panose="020F0502020204030204" pitchFamily="34" charset="0"/>
              </a:rPr>
              <a:t>®</a:t>
            </a:r>
            <a:endParaRPr lang="en-US" sz="1600" spc="40" baseline="60000" dirty="0"/>
          </a:p>
        </p:txBody>
      </p:sp>
      <p:sp>
        <p:nvSpPr>
          <p:cNvPr id="5" name="Long Copyright"/>
          <p:cNvSpPr>
            <a:spLocks noGrp="1"/>
          </p:cNvSpPr>
          <p:nvPr>
            <p:ph type="ftr" sz="quarter" idx="3"/>
          </p:nvPr>
        </p:nvSpPr>
        <p:spPr>
          <a:xfrm>
            <a:off x="0" y="6478439"/>
            <a:ext cx="9144000" cy="379562"/>
          </a:xfrm>
          <a:prstGeom prst="rect">
            <a:avLst/>
          </a:prstGeom>
        </p:spPr>
        <p:txBody>
          <a:bodyPr vert="horz" lIns="91440" tIns="45720" rIns="91440" bIns="45720" rtlCol="0" anchor="ctr"/>
          <a:lstStyle>
            <a:lvl1pPr algn="ctr">
              <a:defRPr sz="800">
                <a:solidFill>
                  <a:schemeClr val="tx1">
                    <a:lumMod val="50000"/>
                    <a:lumOff val="50000"/>
                  </a:schemeClr>
                </a:solidFill>
              </a:defRPr>
            </a:lvl1pPr>
          </a:lstStyle>
          <a:p>
            <a:pPr defTabSz="457200">
              <a:spcBef>
                <a:spcPct val="20000"/>
              </a:spcBef>
              <a:defRPr/>
            </a:pPr>
            <a:r>
              <a:rPr lang="en-US" dirty="0"/>
              <a:t>Add long copyright</a:t>
            </a:r>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p:nvSpPr>
        <p:spPr>
          <a:xfrm>
            <a:off x="0" y="6432547"/>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95458715"/>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708" r:id="rId5"/>
  </p:sldLayoutIdLst>
  <p:hf hd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marR="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sz="1400" kern="1200" baseline="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p15:clr>
            <a:srgbClr val="F26B43"/>
          </p15:clr>
        </p15:guide>
        <p15:guide id="2" orient="horz" pos="192">
          <p15:clr>
            <a:srgbClr val="F26B43"/>
          </p15:clr>
        </p15:guide>
        <p15:guide id="5" pos="2880">
          <p15:clr>
            <a:srgbClr val="F26B43"/>
          </p15:clr>
        </p15:guide>
        <p15:guide id="6" pos="216">
          <p15:clr>
            <a:srgbClr val="F26B43"/>
          </p15:clr>
        </p15:guide>
        <p15:guide id="7" pos="5544">
          <p15:clr>
            <a:srgbClr val="F26B43"/>
          </p15:clr>
        </p15:guide>
        <p15:guide id="9" orient="horz" pos="4211">
          <p15:clr>
            <a:srgbClr val="F26B43"/>
          </p15:clr>
        </p15:guide>
        <p15:guide id="10" orient="horz" pos="960">
          <p15:clr>
            <a:srgbClr val="F26B43"/>
          </p15:clr>
        </p15:guide>
        <p15:guide id="11" orient="horz" pos="410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81C4C4E-EEEF-442A-AE3B-63C7E062F18C}"/>
              </a:ext>
            </a:extLst>
          </p:cNvPr>
          <p:cNvSpPr>
            <a:spLocks noGrp="1"/>
          </p:cNvSpPr>
          <p:nvPr>
            <p:ph type="title"/>
          </p:nvPr>
        </p:nvSpPr>
        <p:spPr>
          <a:xfrm>
            <a:off x="342900" y="136257"/>
            <a:ext cx="8458200" cy="685800"/>
          </a:xfrm>
          <a:prstGeom prst="rect">
            <a:avLst/>
          </a:prstGeom>
        </p:spPr>
        <p:txBody>
          <a:bodyPr vert="horz" lIns="91440" tIns="45720" rIns="91440" bIns="45720" rtlCol="0" anchor="ctr">
            <a:normAutofit/>
          </a:bodyPr>
          <a:lstStyle/>
          <a:p>
            <a:r>
              <a:rPr lang="en-US" dirty="0"/>
              <a:t>Title goes here</a:t>
            </a:r>
          </a:p>
        </p:txBody>
      </p:sp>
      <p:sp>
        <p:nvSpPr>
          <p:cNvPr id="5" name="Text Placeholder">
            <a:extLst>
              <a:ext uri="{FF2B5EF4-FFF2-40B4-BE49-F238E27FC236}">
                <a16:creationId xmlns:a16="http://schemas.microsoft.com/office/drawing/2014/main" id="{4F2C87DD-ADFA-433D-B7C8-4E9E42BC9E0F}"/>
              </a:ext>
            </a:extLst>
          </p:cNvPr>
          <p:cNvSpPr>
            <a:spLocks noGrp="1"/>
          </p:cNvSpPr>
          <p:nvPr>
            <p:ph type="body" idx="1"/>
          </p:nvPr>
        </p:nvSpPr>
        <p:spPr>
          <a:xfrm>
            <a:off x="342900" y="1273877"/>
            <a:ext cx="8458200" cy="494437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hort Copyright">
            <a:extLst>
              <a:ext uri="{FF2B5EF4-FFF2-40B4-BE49-F238E27FC236}">
                <a16:creationId xmlns:a16="http://schemas.microsoft.com/office/drawing/2014/main" id="{36838A37-515E-4F5C-BF9F-CE51891A9C27}"/>
              </a:ext>
            </a:extLst>
          </p:cNvPr>
          <p:cNvSpPr txBox="1"/>
          <p:nvPr/>
        </p:nvSpPr>
        <p:spPr>
          <a:xfrm>
            <a:off x="215658" y="6664280"/>
            <a:ext cx="1233578" cy="215444"/>
          </a:xfrm>
          <a:prstGeom prst="rect">
            <a:avLst/>
          </a:prstGeom>
          <a:noFill/>
        </p:spPr>
        <p:txBody>
          <a:bodyPr wrap="square" lIns="45720" rIns="45720" rtlCol="0" anchor="ctr">
            <a:spAutoFit/>
          </a:bodyPr>
          <a:lstStyle/>
          <a:p>
            <a:r>
              <a:rPr lang="en-US" sz="800" b="0" dirty="0">
                <a:solidFill>
                  <a:schemeClr val="tx1">
                    <a:lumMod val="65000"/>
                    <a:lumOff val="35000"/>
                  </a:schemeClr>
                </a:solidFill>
              </a:rPr>
              <a:t>© McGraw Hill</a:t>
            </a:r>
          </a:p>
        </p:txBody>
      </p:sp>
      <p:sp>
        <p:nvSpPr>
          <p:cNvPr id="12" name="Slide Number Placeholder">
            <a:extLst>
              <a:ext uri="{FF2B5EF4-FFF2-40B4-BE49-F238E27FC236}">
                <a16:creationId xmlns:a16="http://schemas.microsoft.com/office/drawing/2014/main" id="{C2E4AF62-4201-4F5D-966F-4A59CD13C9F3}"/>
              </a:ext>
            </a:extLst>
          </p:cNvPr>
          <p:cNvSpPr>
            <a:spLocks noGrp="1"/>
          </p:cNvSpPr>
          <p:nvPr>
            <p:ph type="sldNum" sz="quarter" idx="4"/>
          </p:nvPr>
        </p:nvSpPr>
        <p:spPr>
          <a:xfrm>
            <a:off x="8626412" y="6673531"/>
            <a:ext cx="355840" cy="161396"/>
          </a:xfrm>
          <a:prstGeom prst="rect">
            <a:avLst/>
          </a:prstGeom>
        </p:spPr>
        <p:txBody>
          <a:bodyPr vert="horz" lIns="45720" tIns="45720" rIns="45720" bIns="45720" rtlCol="0" anchor="ctr"/>
          <a:lstStyle>
            <a:lvl1pPr algn="r">
              <a:defRPr sz="800">
                <a:solidFill>
                  <a:schemeClr val="tx1">
                    <a:lumMod val="65000"/>
                    <a:lumOff val="35000"/>
                  </a:schemeClr>
                </a:solidFill>
              </a:defRPr>
            </a:lvl1pPr>
          </a:lstStyle>
          <a:p>
            <a:fld id="{68151E55-6873-49E2-B8D5-2F265E6F1973}" type="slidenum">
              <a:rPr lang="en-US" smtClean="0"/>
              <a:pPr/>
              <a:t>‹#›</a:t>
            </a:fld>
            <a:endParaRPr lang="en-US" dirty="0"/>
          </a:p>
        </p:txBody>
      </p:sp>
    </p:spTree>
    <p:extLst>
      <p:ext uri="{BB962C8B-B14F-4D97-AF65-F5344CB8AC3E}">
        <p14:creationId xmlns:p14="http://schemas.microsoft.com/office/powerpoint/2010/main" val="881564708"/>
      </p:ext>
    </p:extLst>
  </p:cSld>
  <p:clrMap bg1="lt1" tx1="dk1" bg2="lt2" tx2="dk2" accent1="accent1" accent2="accent2" accent3="accent3" accent4="accent4" accent5="accent5" accent6="accent6" hlink="hlink" folHlink="folHlink"/>
  <p:sldLayoutIdLst>
    <p:sldLayoutId id="2147483692" r:id="rId1"/>
    <p:sldLayoutId id="2147483705" r:id="rId2"/>
    <p:sldLayoutId id="2147483704" r:id="rId3"/>
    <p:sldLayoutId id="2147483693" r:id="rId4"/>
    <p:sldLayoutId id="2147483699" r:id="rId5"/>
    <p:sldLayoutId id="2147483706" r:id="rId6"/>
    <p:sldLayoutId id="2147483695" r:id="rId7"/>
    <p:sldLayoutId id="2147483696" r:id="rId8"/>
    <p:sldLayoutId id="2147483697" r:id="rId9"/>
    <p:sldLayoutId id="2147483707" r:id="rId10"/>
  </p:sldLayoutIdLst>
  <p:hf hd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sz="2000" kern="1200">
          <a:solidFill>
            <a:schemeClr val="tx2"/>
          </a:solidFill>
          <a:latin typeface="+mn-lt"/>
          <a:ea typeface="+mn-ea"/>
          <a:cs typeface="+mn-cs"/>
        </a:defRPr>
      </a:lvl1pPr>
      <a:lvl2pPr marL="344488" indent="-342900" algn="l" defTabSz="914400" rtl="0" eaLnBrk="1" latinLnBrk="0" hangingPunct="1">
        <a:lnSpc>
          <a:spcPct val="100000"/>
        </a:lnSpc>
        <a:spcBef>
          <a:spcPts val="800"/>
        </a:spcBef>
        <a:spcAft>
          <a:spcPts val="800"/>
        </a:spcAft>
        <a:buClr>
          <a:srgbClr val="E21A23"/>
        </a:buClr>
        <a:buFont typeface="Arial" panose="020B0604020202020204" pitchFamily="34" charset="0"/>
        <a:buChar char="•"/>
        <a:defRPr sz="2000" kern="1200">
          <a:solidFill>
            <a:schemeClr val="tx2"/>
          </a:solidFill>
          <a:latin typeface="+mn-lt"/>
          <a:ea typeface="+mn-ea"/>
          <a:cs typeface="+mn-cs"/>
        </a:defRPr>
      </a:lvl2pPr>
      <a:lvl3pPr marL="517525" indent="-285750" algn="l" defTabSz="914400" rtl="0" eaLnBrk="1" latinLnBrk="0" hangingPunct="1">
        <a:lnSpc>
          <a:spcPct val="100000"/>
        </a:lnSpc>
        <a:spcBef>
          <a:spcPts val="800"/>
        </a:spcBef>
        <a:spcAft>
          <a:spcPts val="800"/>
        </a:spcAft>
        <a:buClr>
          <a:srgbClr val="E21A23"/>
        </a:buClr>
        <a:buFont typeface="Arial" panose="020B0604020202020204" pitchFamily="34" charset="0"/>
        <a:buChar char="•"/>
        <a:defRPr sz="1800" kern="1200">
          <a:solidFill>
            <a:schemeClr val="tx2"/>
          </a:solidFill>
          <a:latin typeface="+mn-lt"/>
          <a:ea typeface="+mn-ea"/>
          <a:cs typeface="+mn-cs"/>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192">
          <p15:clr>
            <a:srgbClr val="F26B43"/>
          </p15:clr>
        </p15:guide>
        <p15:guide id="6" pos="216">
          <p15:clr>
            <a:srgbClr val="F26B43"/>
          </p15:clr>
        </p15:guide>
        <p15:guide id="7" pos="5544">
          <p15:clr>
            <a:srgbClr val="F26B43"/>
          </p15:clr>
        </p15:guide>
        <p15:guide id="9" orient="horz" pos="4211">
          <p15:clr>
            <a:srgbClr val="F26B43"/>
          </p15:clr>
        </p15:guide>
        <p15:guide id="10" orient="horz" pos="624" userDrawn="1">
          <p15:clr>
            <a:srgbClr val="F26B43"/>
          </p15:clr>
        </p15:guide>
        <p15:guide id="11" orient="horz" pos="4104">
          <p15:clr>
            <a:srgbClr val="F26B43"/>
          </p15:clr>
        </p15:guide>
        <p15:guide id="12" orient="horz" pos="864" userDrawn="1">
          <p15:clr>
            <a:srgbClr val="F26B43"/>
          </p15:clr>
        </p15:guide>
        <p15:guide id="13" orient="horz" pos="360" userDrawn="1">
          <p15:clr>
            <a:srgbClr val="F26B43"/>
          </p15:clr>
        </p15:guide>
        <p15:guide id="14" orient="horz" pos="3936" userDrawn="1">
          <p15:clr>
            <a:srgbClr val="F26B43"/>
          </p15:clr>
        </p15:guide>
        <p15:guide id="15" pos="984" userDrawn="1">
          <p15:clr>
            <a:srgbClr val="F26B43"/>
          </p15:clr>
        </p15:guide>
        <p15:guide id="16" pos="5376" userDrawn="1">
          <p15:clr>
            <a:srgbClr val="F26B43"/>
          </p15:clr>
        </p15:guide>
        <p15:guide id="17" pos="26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0" y="6495691"/>
            <a:ext cx="9144000" cy="362309"/>
          </a:xfrm>
          <a:prstGeom prst="rect">
            <a:avLst/>
          </a:prstGeom>
        </p:spPr>
        <p:txBody>
          <a:bodyPr vert="horz" lIns="91440" tIns="45720" rIns="91440" bIns="45720" rtlCol="0" anchor="ctr"/>
          <a:lstStyle>
            <a:lvl1pPr algn="ctr">
              <a:defRPr sz="800">
                <a:solidFill>
                  <a:schemeClr val="tx1">
                    <a:lumMod val="50000"/>
                    <a:lumOff val="50000"/>
                  </a:schemeClr>
                </a:solidFill>
              </a:defRPr>
            </a:lvl1pPr>
          </a:lstStyle>
          <a:p>
            <a:r>
              <a:rPr lang="en-US" dirty="0"/>
              <a:t>Add long copyright line here</a:t>
            </a:r>
          </a:p>
        </p:txBody>
      </p:sp>
      <p:sp>
        <p:nvSpPr>
          <p:cNvPr id="6" name="MGH Yellow Line">
            <a:extLst>
              <a:ext uri="{FF2B5EF4-FFF2-40B4-BE49-F238E27FC236}">
                <a16:creationId xmlns:a16="http://schemas.microsoft.com/office/drawing/2014/main" id="{F20163A4-4644-4B17-9C8A-EF42A992331B}"/>
              </a:ext>
              <a:ext uri="{C183D7F6-B498-43B3-948B-1728B52AA6E4}">
                <adec:decorative xmlns:adec="http://schemas.microsoft.com/office/drawing/2017/decorative" val="1"/>
              </a:ext>
            </a:extLst>
          </p:cNvPr>
          <p:cNvSpPr/>
          <p:nvPr/>
        </p:nvSpPr>
        <p:spPr>
          <a:xfrm>
            <a:off x="0" y="6432547"/>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7998185"/>
      </p:ext>
    </p:extLst>
  </p:cSld>
  <p:clrMap bg1="lt1" tx1="dk1" bg2="lt2" tx2="dk2" accent1="accent1" accent2="accent2" accent3="accent3" accent4="accent4" accent5="accent5" accent6="accent6" hlink="hlink" folHlink="folHlink"/>
  <p:sldLayoutIdLst>
    <p:sldLayoutId id="2147483685" r:id="rId1"/>
  </p:sldLayoutIdLst>
  <p:hf hdr="0" dt="0"/>
  <p:txStyles>
    <p:titleStyle>
      <a:lvl1pPr algn="ctr" defTabSz="914400" rtl="0" eaLnBrk="1" latinLnBrk="0" hangingPunct="1">
        <a:lnSpc>
          <a:spcPct val="90000"/>
        </a:lnSpc>
        <a:spcBef>
          <a:spcPct val="0"/>
        </a:spcBef>
        <a:buNone/>
        <a:defRPr sz="1600" b="0" kern="1200">
          <a:solidFill>
            <a:schemeClr val="tx2"/>
          </a:solidFill>
          <a:latin typeface="+mj-lt"/>
          <a:ea typeface="+mj-ea"/>
          <a:cs typeface="+mj-cs"/>
        </a:defRPr>
      </a:lvl1pPr>
    </p:titleStyle>
    <p:bodyStyle>
      <a:lvl1pPr marL="0" marR="0" indent="0" algn="ctr" defTabSz="914400" rtl="0" eaLnBrk="1" fontAlgn="auto" latinLnBrk="0" hangingPunct="1">
        <a:lnSpc>
          <a:spcPct val="100000"/>
        </a:lnSpc>
        <a:spcBef>
          <a:spcPts val="0"/>
        </a:spcBef>
        <a:spcAft>
          <a:spcPts val="0"/>
        </a:spcAft>
        <a:buClrTx/>
        <a:buSzTx/>
        <a:buFontTx/>
        <a:buNone/>
        <a:tabLst/>
        <a:defRPr sz="2000" kern="120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p15:clr>
            <a:srgbClr val="F26B43"/>
          </p15:clr>
        </p15:guide>
        <p15:guide id="2" orient="horz" pos="192">
          <p15:clr>
            <a:srgbClr val="F26B43"/>
          </p15:clr>
        </p15:guide>
        <p15:guide id="5" pos="2112" userDrawn="1">
          <p15:clr>
            <a:srgbClr val="F26B43"/>
          </p15:clr>
        </p15:guide>
        <p15:guide id="6" pos="216">
          <p15:clr>
            <a:srgbClr val="F26B43"/>
          </p15:clr>
        </p15:guide>
        <p15:guide id="7" pos="5544">
          <p15:clr>
            <a:srgbClr val="F26B43"/>
          </p15:clr>
        </p15:guide>
        <p15:guide id="9" orient="horz" pos="4211">
          <p15:clr>
            <a:srgbClr val="F26B43"/>
          </p15:clr>
        </p15:guide>
        <p15:guide id="10" orient="horz" pos="624" userDrawn="1">
          <p15:clr>
            <a:srgbClr val="F26B43"/>
          </p15:clr>
        </p15:guide>
        <p15:guide id="11" orient="horz" pos="4104">
          <p15:clr>
            <a:srgbClr val="F26B43"/>
          </p15:clr>
        </p15:guide>
        <p15:guide id="12" orient="horz" pos="2160" userDrawn="1">
          <p15:clr>
            <a:srgbClr val="F26B43"/>
          </p15:clr>
        </p15:guide>
        <p15:guide id="13" pos="364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a:extLst>
              <a:ext uri="{FF2B5EF4-FFF2-40B4-BE49-F238E27FC236}">
                <a16:creationId xmlns:a16="http://schemas.microsoft.com/office/drawing/2014/main" id="{BEB99B55-73FB-42B4-93ED-C5E818675C31}"/>
              </a:ext>
            </a:extLst>
          </p:cNvPr>
          <p:cNvSpPr>
            <a:spLocks noGrp="1"/>
          </p:cNvSpPr>
          <p:nvPr>
            <p:ph type="body" idx="1"/>
          </p:nvPr>
        </p:nvSpPr>
        <p:spPr>
          <a:xfrm>
            <a:off x="342901" y="1976546"/>
            <a:ext cx="6480593" cy="4351338"/>
          </a:xfrm>
          <a:prstGeom prst="rect">
            <a:avLst/>
          </a:prstGeom>
        </p:spPr>
        <p:txBody>
          <a:bodyPr vert="horz" lIns="91440" tIns="45720" rIns="91440" bIns="45720" rtlCol="0">
            <a:normAutofit/>
          </a:bodyPr>
          <a:lstStyle/>
          <a:p>
            <a:pPr lvl="0"/>
            <a:r>
              <a:rPr lang="en-US" dirty="0"/>
              <a:t>Slide Content</a:t>
            </a:r>
          </a:p>
          <a:p>
            <a:pPr lvl="2"/>
            <a:r>
              <a:rPr lang="en-US" dirty="0"/>
              <a:t>Second level</a:t>
            </a:r>
          </a:p>
          <a:p>
            <a:pPr lvl="3"/>
            <a:r>
              <a:rPr lang="en-US" dirty="0"/>
              <a:t>Third level</a:t>
            </a:r>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hort Copyright">
            <a:extLst>
              <a:ext uri="{FF2B5EF4-FFF2-40B4-BE49-F238E27FC236}">
                <a16:creationId xmlns:a16="http://schemas.microsoft.com/office/drawing/2014/main" id="{36838A37-515E-4F5C-BF9F-CE51891A9C27}"/>
              </a:ext>
            </a:extLst>
          </p:cNvPr>
          <p:cNvSpPr txBox="1"/>
          <p:nvPr/>
        </p:nvSpPr>
        <p:spPr>
          <a:xfrm>
            <a:off x="224279" y="6660234"/>
            <a:ext cx="1285344" cy="215444"/>
          </a:xfrm>
          <a:prstGeom prst="rect">
            <a:avLst/>
          </a:prstGeom>
          <a:noFill/>
        </p:spPr>
        <p:txBody>
          <a:bodyPr wrap="square" lIns="45720" rIns="45720" rtlCol="0" anchor="ctr">
            <a:spAutoFit/>
          </a:bodyPr>
          <a:lstStyle/>
          <a:p>
            <a:r>
              <a:rPr lang="en-US" sz="800" b="0" dirty="0">
                <a:solidFill>
                  <a:schemeClr val="tx1">
                    <a:lumMod val="65000"/>
                    <a:lumOff val="35000"/>
                  </a:schemeClr>
                </a:solidFill>
              </a:rPr>
              <a:t>© McGraw Hill</a:t>
            </a:r>
          </a:p>
        </p:txBody>
      </p:sp>
      <p:sp>
        <p:nvSpPr>
          <p:cNvPr id="12" name="Slide Number Placeholder">
            <a:extLst>
              <a:ext uri="{FF2B5EF4-FFF2-40B4-BE49-F238E27FC236}">
                <a16:creationId xmlns:a16="http://schemas.microsoft.com/office/drawing/2014/main" id="{C2E4AF62-4201-4F5D-966F-4A59CD13C9F3}"/>
              </a:ext>
            </a:extLst>
          </p:cNvPr>
          <p:cNvSpPr>
            <a:spLocks noGrp="1"/>
          </p:cNvSpPr>
          <p:nvPr>
            <p:ph type="sldNum" sz="quarter" idx="4"/>
          </p:nvPr>
        </p:nvSpPr>
        <p:spPr>
          <a:xfrm>
            <a:off x="8637202" y="6682314"/>
            <a:ext cx="342900" cy="143831"/>
          </a:xfrm>
          <a:prstGeom prst="rect">
            <a:avLst/>
          </a:prstGeom>
        </p:spPr>
        <p:txBody>
          <a:bodyPr vert="horz" lIns="45720" tIns="45720" rIns="45720" bIns="45720" rtlCol="0" anchor="ctr"/>
          <a:lstStyle>
            <a:lvl1pPr algn="r">
              <a:defRPr lang="en-US" sz="800" smtClean="0">
                <a:solidFill>
                  <a:schemeClr val="tx1">
                    <a:lumMod val="65000"/>
                    <a:lumOff val="35000"/>
                  </a:schemeClr>
                </a:solidFill>
              </a:defRPr>
            </a:lvl1pPr>
          </a:lstStyle>
          <a:p>
            <a:fld id="{68151E55-6873-49E2-B8D5-2F265E6F1973}" type="slidenum">
              <a:rPr lang="en-US" smtClean="0"/>
              <a:pPr/>
              <a:t>‹#›</a:t>
            </a:fld>
            <a:endParaRPr lang="en-US" dirty="0"/>
          </a:p>
        </p:txBody>
      </p:sp>
      <p:grpSp>
        <p:nvGrpSpPr>
          <p:cNvPr id="6" name="MGH Shape">
            <a:extLst>
              <a:ext uri="{FF2B5EF4-FFF2-40B4-BE49-F238E27FC236}">
                <a16:creationId xmlns:a16="http://schemas.microsoft.com/office/drawing/2014/main" id="{B719ECBD-8119-4217-9D58-2638FA4365C1}"/>
              </a:ext>
              <a:ext uri="{C183D7F6-B498-43B3-948B-1728B52AA6E4}">
                <adec:decorative xmlns:adec="http://schemas.microsoft.com/office/drawing/2017/decorative" val="1"/>
              </a:ext>
            </a:extLst>
          </p:cNvPr>
          <p:cNvGrpSpPr/>
          <p:nvPr/>
        </p:nvGrpSpPr>
        <p:grpSpPr>
          <a:xfrm>
            <a:off x="6622742" y="0"/>
            <a:ext cx="2521258" cy="6623843"/>
            <a:chOff x="3491346" y="0"/>
            <a:chExt cx="2508933" cy="6367263"/>
          </a:xfrm>
        </p:grpSpPr>
        <p:sp>
          <p:nvSpPr>
            <p:cNvPr id="9" name="Freeform 11">
              <a:extLst>
                <a:ext uri="{FF2B5EF4-FFF2-40B4-BE49-F238E27FC236}">
                  <a16:creationId xmlns:a16="http://schemas.microsoft.com/office/drawing/2014/main" id="{FCAD01AC-30CD-4728-B0FD-543493B2CE55}"/>
                </a:ext>
              </a:extLst>
            </p:cNvPr>
            <p:cNvSpPr/>
            <p:nvPr/>
          </p:nvSpPr>
          <p:spPr>
            <a:xfrm rot="10800000">
              <a:off x="5468761" y="1352709"/>
              <a:ext cx="531517" cy="1821241"/>
            </a:xfrm>
            <a:custGeom>
              <a:avLst/>
              <a:gdLst>
                <a:gd name="connsiteX0" fmla="*/ 0 w 531517"/>
                <a:gd name="connsiteY0" fmla="*/ 1821241 h 1821241"/>
                <a:gd name="connsiteX1" fmla="*/ 0 w 531517"/>
                <a:gd name="connsiteY1" fmla="*/ 0 h 1821241"/>
                <a:gd name="connsiteX2" fmla="*/ 531517 w 531517"/>
                <a:gd name="connsiteY2" fmla="*/ 672400 h 1821241"/>
                <a:gd name="connsiteX3" fmla="*/ 0 w 531517"/>
                <a:gd name="connsiteY3" fmla="*/ 1821241 h 1821241"/>
              </a:gdLst>
              <a:ahLst/>
              <a:cxnLst>
                <a:cxn ang="0">
                  <a:pos x="connsiteX0" y="connsiteY0"/>
                </a:cxn>
                <a:cxn ang="0">
                  <a:pos x="connsiteX1" y="connsiteY1"/>
                </a:cxn>
                <a:cxn ang="0">
                  <a:pos x="connsiteX2" y="connsiteY2"/>
                </a:cxn>
                <a:cxn ang="0">
                  <a:pos x="connsiteX3" y="connsiteY3"/>
                </a:cxn>
              </a:cxnLst>
              <a:rect l="l" t="t" r="r" b="b"/>
              <a:pathLst>
                <a:path w="531517" h="1821241">
                  <a:moveTo>
                    <a:pt x="0" y="1821241"/>
                  </a:moveTo>
                  <a:lnTo>
                    <a:pt x="0" y="0"/>
                  </a:lnTo>
                  <a:lnTo>
                    <a:pt x="531517" y="672400"/>
                  </a:lnTo>
                  <a:lnTo>
                    <a:pt x="0" y="1821241"/>
                  </a:lnTo>
                  <a:close/>
                </a:path>
              </a:pathLst>
            </a:custGeom>
            <a:solidFill>
              <a:srgbClr val="9F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0" name="Freeform 12">
              <a:extLst>
                <a:ext uri="{FF2B5EF4-FFF2-40B4-BE49-F238E27FC236}">
                  <a16:creationId xmlns:a16="http://schemas.microsoft.com/office/drawing/2014/main" id="{9A51DD71-B849-456F-A479-25728C0B26F4}"/>
                </a:ext>
              </a:extLst>
            </p:cNvPr>
            <p:cNvSpPr/>
            <p:nvPr/>
          </p:nvSpPr>
          <p:spPr>
            <a:xfrm rot="10800000">
              <a:off x="3491346" y="0"/>
              <a:ext cx="2508932" cy="2501550"/>
            </a:xfrm>
            <a:custGeom>
              <a:avLst/>
              <a:gdLst>
                <a:gd name="connsiteX0" fmla="*/ 2508932 w 2508932"/>
                <a:gd name="connsiteY0" fmla="*/ 2501550 h 2501550"/>
                <a:gd name="connsiteX1" fmla="*/ 0 w 2508932"/>
                <a:gd name="connsiteY1" fmla="*/ 2501550 h 2501550"/>
                <a:gd name="connsiteX2" fmla="*/ 0 w 2508932"/>
                <a:gd name="connsiteY2" fmla="*/ 1148841 h 2501550"/>
                <a:gd name="connsiteX3" fmla="*/ 531517 w 2508932"/>
                <a:gd name="connsiteY3" fmla="*/ 0 h 2501550"/>
                <a:gd name="connsiteX4" fmla="*/ 2508932 w 2508932"/>
                <a:gd name="connsiteY4" fmla="*/ 2501550 h 250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932" h="2501550">
                  <a:moveTo>
                    <a:pt x="2508932" y="2501550"/>
                  </a:moveTo>
                  <a:lnTo>
                    <a:pt x="0" y="2501550"/>
                  </a:lnTo>
                  <a:lnTo>
                    <a:pt x="0" y="1148841"/>
                  </a:lnTo>
                  <a:lnTo>
                    <a:pt x="531517" y="0"/>
                  </a:lnTo>
                  <a:lnTo>
                    <a:pt x="2508932" y="2501550"/>
                  </a:lnTo>
                  <a:close/>
                </a:path>
              </a:pathLst>
            </a:custGeom>
            <a:solidFill>
              <a:srgbClr val="E2D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1" name="Freeform 13">
              <a:extLst>
                <a:ext uri="{FF2B5EF4-FFF2-40B4-BE49-F238E27FC236}">
                  <a16:creationId xmlns:a16="http://schemas.microsoft.com/office/drawing/2014/main" id="{CE349BEA-4244-4589-91D3-1DECC6AB1E90}"/>
                </a:ext>
              </a:extLst>
            </p:cNvPr>
            <p:cNvSpPr/>
            <p:nvPr/>
          </p:nvSpPr>
          <p:spPr>
            <a:xfrm rot="10800000">
              <a:off x="3680272" y="1352707"/>
              <a:ext cx="2320007" cy="5014556"/>
            </a:xfrm>
            <a:custGeom>
              <a:avLst/>
              <a:gdLst>
                <a:gd name="connsiteX0" fmla="*/ 0 w 2320007"/>
                <a:gd name="connsiteY0" fmla="*/ 5014556 h 5014556"/>
                <a:gd name="connsiteX1" fmla="*/ 0 w 2320007"/>
                <a:gd name="connsiteY1" fmla="*/ 0 h 5014556"/>
                <a:gd name="connsiteX2" fmla="*/ 2320007 w 2320007"/>
                <a:gd name="connsiteY2" fmla="*/ 0 h 5014556"/>
                <a:gd name="connsiteX3" fmla="*/ 531518 w 2320007"/>
                <a:gd name="connsiteY3" fmla="*/ 3865713 h 5014556"/>
                <a:gd name="connsiteX4" fmla="*/ 1 w 2320007"/>
                <a:gd name="connsiteY4" fmla="*/ 3193313 h 5014556"/>
                <a:gd name="connsiteX5" fmla="*/ 1 w 2320007"/>
                <a:gd name="connsiteY5" fmla="*/ 5014554 h 5014556"/>
                <a:gd name="connsiteX6" fmla="*/ 0 w 2320007"/>
                <a:gd name="connsiteY6" fmla="*/ 5014556 h 50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007" h="5014556">
                  <a:moveTo>
                    <a:pt x="0" y="5014556"/>
                  </a:moveTo>
                  <a:lnTo>
                    <a:pt x="0" y="0"/>
                  </a:lnTo>
                  <a:lnTo>
                    <a:pt x="2320007" y="0"/>
                  </a:lnTo>
                  <a:lnTo>
                    <a:pt x="531518" y="3865713"/>
                  </a:lnTo>
                  <a:lnTo>
                    <a:pt x="1" y="3193313"/>
                  </a:lnTo>
                  <a:lnTo>
                    <a:pt x="1" y="5014554"/>
                  </a:lnTo>
                  <a:lnTo>
                    <a:pt x="0" y="50145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grpSp>
      <p:sp>
        <p:nvSpPr>
          <p:cNvPr id="13" name="Title Placeholder">
            <a:extLst>
              <a:ext uri="{FF2B5EF4-FFF2-40B4-BE49-F238E27FC236}">
                <a16:creationId xmlns:a16="http://schemas.microsoft.com/office/drawing/2014/main" id="{34622483-C344-43F3-82BE-D7AE2DFFFAB0}"/>
              </a:ext>
            </a:extLst>
          </p:cNvPr>
          <p:cNvSpPr>
            <a:spLocks noGrp="1"/>
          </p:cNvSpPr>
          <p:nvPr>
            <p:ph type="title"/>
          </p:nvPr>
        </p:nvSpPr>
        <p:spPr>
          <a:xfrm>
            <a:off x="342900" y="136257"/>
            <a:ext cx="6073803" cy="685800"/>
          </a:xfrm>
          <a:prstGeom prst="rect">
            <a:avLst/>
          </a:prstGeom>
        </p:spPr>
        <p:txBody>
          <a:bodyPr vert="horz" lIns="91440" tIns="45720" rIns="91440" bIns="45720" rtlCol="0" anchor="ctr">
            <a:normAutofit/>
          </a:bodyPr>
          <a:lstStyle/>
          <a:p>
            <a:r>
              <a:rPr lang="en-US" dirty="0"/>
              <a:t>Title goes here</a:t>
            </a:r>
          </a:p>
        </p:txBody>
      </p:sp>
    </p:spTree>
    <p:extLst>
      <p:ext uri="{BB962C8B-B14F-4D97-AF65-F5344CB8AC3E}">
        <p14:creationId xmlns:p14="http://schemas.microsoft.com/office/powerpoint/2010/main" val="3690558099"/>
      </p:ext>
    </p:extLst>
  </p:cSld>
  <p:clrMap bg1="lt1" tx1="dk1" bg2="lt2" tx2="dk2" accent1="accent1" accent2="accent2" accent3="accent3" accent4="accent4" accent5="accent5" accent6="accent6" hlink="hlink" folHlink="folHlink"/>
  <p:sldLayoutIdLst>
    <p:sldLayoutId id="2147483690" r:id="rId1"/>
    <p:sldLayoutId id="2147483698" r:id="rId2"/>
  </p:sldLayoutIdLst>
  <p:hf hdr="0" dt="0"/>
  <p:txStyles>
    <p:titleStyle>
      <a:lvl1pPr algn="l" defTabSz="914400" rtl="0" eaLnBrk="1" latinLnBrk="0" hangingPunct="1">
        <a:lnSpc>
          <a:spcPct val="90000"/>
        </a:lnSpc>
        <a:spcBef>
          <a:spcPct val="0"/>
        </a:spcBef>
        <a:buNone/>
        <a:defRPr sz="2800" b="1" kern="1200">
          <a:solidFill>
            <a:schemeClr val="tx2"/>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kern="1200">
          <a:solidFill>
            <a:schemeClr val="tx2"/>
          </a:solidFill>
          <a:latin typeface="+mn-lt"/>
          <a:ea typeface="+mn-ea"/>
          <a:cs typeface="+mn-cs"/>
        </a:defRPr>
      </a:lvl1pPr>
      <a:lvl2pPr marL="1588" indent="0" algn="l" defTabSz="914400" rtl="0" eaLnBrk="1" latinLnBrk="0" hangingPunct="1">
        <a:lnSpc>
          <a:spcPct val="100000"/>
        </a:lnSpc>
        <a:spcBef>
          <a:spcPts val="800"/>
        </a:spcBef>
        <a:buClrTx/>
        <a:buFont typeface="Arial" panose="020B0604020202020204" pitchFamily="34" charset="0"/>
        <a:buNone/>
        <a:defRPr sz="2000" kern="1200">
          <a:solidFill>
            <a:schemeClr val="tx2"/>
          </a:solidFill>
          <a:latin typeface="+mn-lt"/>
          <a:ea typeface="+mn-ea"/>
          <a:cs typeface="+mn-cs"/>
        </a:defRPr>
      </a:lvl2pPr>
      <a:lvl3pPr marL="517525" indent="-285750" algn="l" defTabSz="914400" rtl="0" eaLnBrk="1" latinLnBrk="0" hangingPunct="1">
        <a:lnSpc>
          <a:spcPct val="100000"/>
        </a:lnSpc>
        <a:spcBef>
          <a:spcPts val="800"/>
        </a:spcBef>
        <a:buClr>
          <a:srgbClr val="E21A23"/>
        </a:buClr>
        <a:buFont typeface="Arial" panose="020B0604020202020204" pitchFamily="34" charset="0"/>
        <a:buChar char="•"/>
        <a:defRPr sz="2000" kern="1200">
          <a:solidFill>
            <a:schemeClr val="tx2"/>
          </a:solidFill>
          <a:latin typeface="+mn-lt"/>
          <a:ea typeface="+mn-ea"/>
          <a:cs typeface="+mn-cs"/>
        </a:defRPr>
      </a:lvl3pPr>
      <a:lvl4pPr marL="741363" indent="-285750" algn="l" defTabSz="914400" rtl="0" eaLnBrk="1" latinLnBrk="0" hangingPunct="1">
        <a:lnSpc>
          <a:spcPct val="100000"/>
        </a:lnSpc>
        <a:spcBef>
          <a:spcPts val="800"/>
        </a:spcBef>
        <a:buClr>
          <a:srgbClr val="E21A23"/>
        </a:buClr>
        <a:buFont typeface="Arial" panose="020B0604020202020204" pitchFamily="34" charset="0"/>
        <a:buChar char="•"/>
        <a:defRPr sz="18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p15:clr>
            <a:srgbClr val="F26B43"/>
          </p15:clr>
        </p15:guide>
        <p15:guide id="2" orient="horz" pos="192">
          <p15:clr>
            <a:srgbClr val="F26B43"/>
          </p15:clr>
        </p15:guide>
        <p15:guide id="5" pos="5544" userDrawn="1">
          <p15:clr>
            <a:srgbClr val="F26B43"/>
          </p15:clr>
        </p15:guide>
        <p15:guide id="6" pos="216">
          <p15:clr>
            <a:srgbClr val="F26B43"/>
          </p15:clr>
        </p15:guide>
        <p15:guide id="7" pos="4296" userDrawn="1">
          <p15:clr>
            <a:srgbClr val="F26B43"/>
          </p15:clr>
        </p15:guide>
        <p15:guide id="9" orient="horz" pos="4211">
          <p15:clr>
            <a:srgbClr val="F26B43"/>
          </p15:clr>
        </p15:guide>
        <p15:guide id="10" orient="horz" pos="1248" userDrawn="1">
          <p15:clr>
            <a:srgbClr val="F26B43"/>
          </p15:clr>
        </p15:guide>
        <p15:guide id="11" orient="horz" pos="3984" userDrawn="1">
          <p15:clr>
            <a:srgbClr val="F26B43"/>
          </p15:clr>
        </p15:guide>
        <p15:guide id="12" orient="horz" pos="1656" userDrawn="1">
          <p15:clr>
            <a:srgbClr val="F26B43"/>
          </p15:clr>
        </p15:guide>
        <p15:guide id="13" pos="2980">
          <p15:clr>
            <a:srgbClr val="F26B43"/>
          </p15:clr>
        </p15:guide>
        <p15:guide id="14" orient="horz" pos="2260" userDrawn="1">
          <p15:clr>
            <a:srgbClr val="F26B43"/>
          </p15:clr>
        </p15:guide>
        <p15:guide id="15" pos="264"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81C4C4E-EEEF-442A-AE3B-63C7E062F18C}"/>
              </a:ext>
            </a:extLst>
          </p:cNvPr>
          <p:cNvSpPr>
            <a:spLocks noGrp="1"/>
          </p:cNvSpPr>
          <p:nvPr>
            <p:ph type="title"/>
          </p:nvPr>
        </p:nvSpPr>
        <p:spPr>
          <a:xfrm>
            <a:off x="342900" y="136257"/>
            <a:ext cx="8458200" cy="685800"/>
          </a:xfrm>
          <a:prstGeom prst="rect">
            <a:avLst/>
          </a:prstGeom>
        </p:spPr>
        <p:txBody>
          <a:bodyPr vert="horz" lIns="91440" tIns="45720" rIns="91440" bIns="45720" rtlCol="0" anchor="ctr">
            <a:normAutofit/>
          </a:bodyPr>
          <a:lstStyle/>
          <a:p>
            <a:r>
              <a:rPr lang="en-US" dirty="0"/>
              <a:t>Title goes here</a:t>
            </a:r>
          </a:p>
        </p:txBody>
      </p:sp>
      <p:sp>
        <p:nvSpPr>
          <p:cNvPr id="5" name="Text Placeholder">
            <a:extLst>
              <a:ext uri="{FF2B5EF4-FFF2-40B4-BE49-F238E27FC236}">
                <a16:creationId xmlns:a16="http://schemas.microsoft.com/office/drawing/2014/main" id="{4F2C87DD-ADFA-433D-B7C8-4E9E42BC9E0F}"/>
              </a:ext>
            </a:extLst>
          </p:cNvPr>
          <p:cNvSpPr>
            <a:spLocks noGrp="1"/>
          </p:cNvSpPr>
          <p:nvPr>
            <p:ph type="body" idx="1"/>
          </p:nvPr>
        </p:nvSpPr>
        <p:spPr>
          <a:xfrm>
            <a:off x="342900" y="1371599"/>
            <a:ext cx="8458200" cy="487680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hort Copyright">
            <a:extLst>
              <a:ext uri="{FF2B5EF4-FFF2-40B4-BE49-F238E27FC236}">
                <a16:creationId xmlns:a16="http://schemas.microsoft.com/office/drawing/2014/main" id="{36838A37-515E-4F5C-BF9F-CE51891A9C27}"/>
              </a:ext>
            </a:extLst>
          </p:cNvPr>
          <p:cNvSpPr txBox="1"/>
          <p:nvPr/>
        </p:nvSpPr>
        <p:spPr>
          <a:xfrm>
            <a:off x="215658" y="6664280"/>
            <a:ext cx="1233578" cy="215444"/>
          </a:xfrm>
          <a:prstGeom prst="rect">
            <a:avLst/>
          </a:prstGeom>
          <a:noFill/>
        </p:spPr>
        <p:txBody>
          <a:bodyPr wrap="square" lIns="45720" rIns="45720" rtlCol="0" anchor="ctr">
            <a:spAutoFit/>
          </a:bodyPr>
          <a:lstStyle/>
          <a:p>
            <a:r>
              <a:rPr lang="en-US" sz="800" b="0" dirty="0">
                <a:solidFill>
                  <a:schemeClr val="tx1">
                    <a:lumMod val="65000"/>
                    <a:lumOff val="35000"/>
                  </a:schemeClr>
                </a:solidFill>
              </a:rPr>
              <a:t>© McGraw Hill</a:t>
            </a:r>
          </a:p>
        </p:txBody>
      </p:sp>
      <p:sp>
        <p:nvSpPr>
          <p:cNvPr id="12" name="Slide Number Placeholder">
            <a:extLst>
              <a:ext uri="{FF2B5EF4-FFF2-40B4-BE49-F238E27FC236}">
                <a16:creationId xmlns:a16="http://schemas.microsoft.com/office/drawing/2014/main" id="{C2E4AF62-4201-4F5D-966F-4A59CD13C9F3}"/>
              </a:ext>
            </a:extLst>
          </p:cNvPr>
          <p:cNvSpPr>
            <a:spLocks noGrp="1"/>
          </p:cNvSpPr>
          <p:nvPr>
            <p:ph type="sldNum" sz="quarter" idx="4"/>
          </p:nvPr>
        </p:nvSpPr>
        <p:spPr>
          <a:xfrm>
            <a:off x="8626412" y="6673531"/>
            <a:ext cx="355840" cy="161396"/>
          </a:xfrm>
          <a:prstGeom prst="rect">
            <a:avLst/>
          </a:prstGeom>
        </p:spPr>
        <p:txBody>
          <a:bodyPr vert="horz" lIns="45720" tIns="45720" rIns="45720" bIns="45720" rtlCol="0" anchor="ctr"/>
          <a:lstStyle>
            <a:lvl1pPr algn="r">
              <a:defRPr sz="800">
                <a:solidFill>
                  <a:schemeClr val="tx1">
                    <a:lumMod val="65000"/>
                    <a:lumOff val="35000"/>
                  </a:schemeClr>
                </a:solidFill>
              </a:defRPr>
            </a:lvl1pPr>
          </a:lstStyle>
          <a:p>
            <a:fld id="{68151E55-6873-49E2-B8D5-2F265E6F1973}" type="slidenum">
              <a:rPr lang="en-US" smtClean="0"/>
              <a:pPr/>
              <a:t>‹#›</a:t>
            </a:fld>
            <a:endParaRPr lang="en-US" dirty="0"/>
          </a:p>
        </p:txBody>
      </p:sp>
    </p:spTree>
    <p:extLst>
      <p:ext uri="{BB962C8B-B14F-4D97-AF65-F5344CB8AC3E}">
        <p14:creationId xmlns:p14="http://schemas.microsoft.com/office/powerpoint/2010/main" val="2924093042"/>
      </p:ext>
    </p:extLst>
  </p:cSld>
  <p:clrMap bg1="lt1" tx1="dk1" bg2="lt2" tx2="dk2" accent1="accent1" accent2="accent2" accent3="accent3" accent4="accent4" accent5="accent5" accent6="accent6" hlink="hlink" folHlink="folHlink"/>
  <p:sldLayoutIdLst>
    <p:sldLayoutId id="2147483702" r:id="rId1"/>
    <p:sldLayoutId id="2147483703" r:id="rId2"/>
  </p:sldLayoutIdLst>
  <p:hf hdr="0" dt="0"/>
  <p:txStyles>
    <p:titleStyle>
      <a:lvl1pPr algn="l" defTabSz="914400" rtl="0" eaLnBrk="1" latinLnBrk="0" hangingPunct="1">
        <a:lnSpc>
          <a:spcPct val="90000"/>
        </a:lnSpc>
        <a:spcBef>
          <a:spcPct val="0"/>
        </a:spcBef>
        <a:buNone/>
        <a:defRPr sz="2800" b="1" kern="1200">
          <a:solidFill>
            <a:schemeClr val="tx2"/>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sz="2000" kern="1200">
          <a:solidFill>
            <a:schemeClr val="tx2"/>
          </a:solidFill>
          <a:latin typeface="+mn-lt"/>
          <a:ea typeface="+mn-ea"/>
          <a:cs typeface="+mn-cs"/>
        </a:defRPr>
      </a:lvl1pPr>
      <a:lvl2pPr marL="344488" indent="-342900" algn="l" defTabSz="914400" rtl="0" eaLnBrk="1" latinLnBrk="0" hangingPunct="1">
        <a:lnSpc>
          <a:spcPct val="100000"/>
        </a:lnSpc>
        <a:spcBef>
          <a:spcPts val="800"/>
        </a:spcBef>
        <a:spcAft>
          <a:spcPts val="800"/>
        </a:spcAft>
        <a:buClr>
          <a:srgbClr val="E21A23"/>
        </a:buClr>
        <a:buFont typeface="Arial" panose="020B0604020202020204" pitchFamily="34" charset="0"/>
        <a:buChar char="•"/>
        <a:defRPr sz="2000" kern="1200">
          <a:solidFill>
            <a:schemeClr val="tx2"/>
          </a:solidFill>
          <a:latin typeface="+mn-lt"/>
          <a:ea typeface="+mn-ea"/>
          <a:cs typeface="+mn-cs"/>
        </a:defRPr>
      </a:lvl2pPr>
      <a:lvl3pPr marL="517525" indent="-285750" algn="l" defTabSz="914400" rtl="0" eaLnBrk="1" latinLnBrk="0" hangingPunct="1">
        <a:lnSpc>
          <a:spcPct val="100000"/>
        </a:lnSpc>
        <a:spcBef>
          <a:spcPts val="800"/>
        </a:spcBef>
        <a:spcAft>
          <a:spcPts val="800"/>
        </a:spcAft>
        <a:buClr>
          <a:srgbClr val="E21A23"/>
        </a:buClr>
        <a:buFont typeface="Arial" panose="020B0604020202020204" pitchFamily="34" charset="0"/>
        <a:buChar char="•"/>
        <a:defRPr sz="1800" kern="1200">
          <a:solidFill>
            <a:schemeClr val="tx2"/>
          </a:solidFill>
          <a:latin typeface="+mn-lt"/>
          <a:ea typeface="+mn-ea"/>
          <a:cs typeface="+mn-cs"/>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192">
          <p15:clr>
            <a:srgbClr val="F26B43"/>
          </p15:clr>
        </p15:guide>
        <p15:guide id="6" pos="216">
          <p15:clr>
            <a:srgbClr val="F26B43"/>
          </p15:clr>
        </p15:guide>
        <p15:guide id="7" pos="5544">
          <p15:clr>
            <a:srgbClr val="F26B43"/>
          </p15:clr>
        </p15:guide>
        <p15:guide id="9" orient="horz" pos="4211">
          <p15:clr>
            <a:srgbClr val="F26B43"/>
          </p15:clr>
        </p15:guide>
        <p15:guide id="10" orient="horz" pos="624">
          <p15:clr>
            <a:srgbClr val="F26B43"/>
          </p15:clr>
        </p15:guide>
        <p15:guide id="11" orient="horz" pos="4104">
          <p15:clr>
            <a:srgbClr val="F26B43"/>
          </p15:clr>
        </p15:guide>
        <p15:guide id="12" orient="horz" pos="864">
          <p15:clr>
            <a:srgbClr val="F26B43"/>
          </p15:clr>
        </p15:guide>
        <p15:guide id="13" orient="horz" pos="360">
          <p15:clr>
            <a:srgbClr val="F26B43"/>
          </p15:clr>
        </p15:guide>
        <p15:guide id="14" orient="horz" pos="3936">
          <p15:clr>
            <a:srgbClr val="F26B43"/>
          </p15:clr>
        </p15:guide>
        <p15:guide id="15" pos="984">
          <p15:clr>
            <a:srgbClr val="F26B43"/>
          </p15:clr>
        </p15:guide>
        <p15:guide id="16" pos="5376">
          <p15:clr>
            <a:srgbClr val="F26B43"/>
          </p15:clr>
        </p15:guide>
        <p15:guide id="17" pos="2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slide" Target="slide45.xml"/><Relationship Id="rId4" Type="http://schemas.openxmlformats.org/officeDocument/2006/relationships/slide" Target="slide4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slide" Target="slide45.xml"/><Relationship Id="rId4" Type="http://schemas.openxmlformats.org/officeDocument/2006/relationships/slide" Target="slide4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slide" Target="slide45.xml"/><Relationship Id="rId4" Type="http://schemas.openxmlformats.org/officeDocument/2006/relationships/slide" Target="slide4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slide" Target="slide49.xml"/><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slide" Target="slide45.xml"/><Relationship Id="rId4" Type="http://schemas.openxmlformats.org/officeDocument/2006/relationships/slide" Target="slide5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slide" Target="slide4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
          <p:cNvSpPr>
            <a:spLocks noGrp="1" noChangeArrowheads="1"/>
          </p:cNvSpPr>
          <p:nvPr>
            <p:ph type="ctrTitle"/>
          </p:nvPr>
        </p:nvSpPr>
        <p:spPr>
          <a:xfrm>
            <a:off x="597408" y="3465576"/>
            <a:ext cx="3035808" cy="1394084"/>
          </a:xfrm>
          <a:noFill/>
        </p:spPr>
        <p:txBody>
          <a:bodyPr/>
          <a:lstStyle/>
          <a:p>
            <a:r>
              <a:rPr lang="en-US" sz="3200" dirty="0"/>
              <a:t>Sustainability and Natural Resources</a:t>
            </a:r>
            <a:endParaRPr lang="en-US" altLang="en-US" sz="3200" dirty="0">
              <a:solidFill>
                <a:schemeClr val="tx1"/>
              </a:solidFill>
            </a:endParaRPr>
          </a:p>
        </p:txBody>
      </p:sp>
      <p:sp>
        <p:nvSpPr>
          <p:cNvPr id="5" name="Text Placeholder 8">
            <a:extLst>
              <a:ext uri="{FF2B5EF4-FFF2-40B4-BE49-F238E27FC236}">
                <a16:creationId xmlns:a16="http://schemas.microsoft.com/office/drawing/2014/main" id="{375FA822-F270-4BB4-A53E-26F4DEF3708E}"/>
              </a:ext>
            </a:extLst>
          </p:cNvPr>
          <p:cNvSpPr>
            <a:spLocks noGrp="1"/>
          </p:cNvSpPr>
          <p:nvPr>
            <p:ph type="body" sz="quarter" idx="10"/>
          </p:nvPr>
        </p:nvSpPr>
        <p:spPr>
          <a:xfrm>
            <a:off x="621791" y="5096656"/>
            <a:ext cx="3043303" cy="569626"/>
          </a:xfrm>
        </p:spPr>
        <p:txBody>
          <a:bodyPr/>
          <a:lstStyle/>
          <a:p>
            <a:r>
              <a:rPr lang="en-US" sz="1800" dirty="0"/>
              <a:t>Module 4</a:t>
            </a:r>
          </a:p>
        </p:txBody>
      </p:sp>
      <p:pic>
        <p:nvPicPr>
          <p:cNvPr id="4" name="Picture 3" descr="Book cover for International Business, Second Edition by Geringer, McNett, and Ball.">
            <a:extLst>
              <a:ext uri="{FF2B5EF4-FFF2-40B4-BE49-F238E27FC236}">
                <a16:creationId xmlns:a16="http://schemas.microsoft.com/office/drawing/2014/main" id="{CF64963F-D873-4D7E-A031-A16FBB315D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2001" y="750530"/>
            <a:ext cx="4399922" cy="5630174"/>
          </a:xfrm>
          <a:prstGeom prst="rect">
            <a:avLst/>
          </a:prstGeom>
        </p:spPr>
      </p:pic>
      <p:sp>
        <p:nvSpPr>
          <p:cNvPr id="7180" name="Content Placeholder 7179">
            <a:extLst>
              <a:ext uri="{FF2B5EF4-FFF2-40B4-BE49-F238E27FC236}">
                <a16:creationId xmlns:a16="http://schemas.microsoft.com/office/drawing/2014/main" id="{FB64CACF-3371-4540-955E-F4E3E020E548}"/>
              </a:ext>
            </a:extLst>
          </p:cNvPr>
          <p:cNvSpPr>
            <a:spLocks noGrp="1"/>
          </p:cNvSpPr>
          <p:nvPr>
            <p:ph sz="quarter" idx="12"/>
          </p:nvPr>
        </p:nvSpPr>
        <p:spPr/>
        <p:txBody>
          <a:bodyPr/>
          <a:lstStyle/>
          <a:p>
            <a:pPr lvl="0"/>
            <a:r>
              <a:rPr lang="en-US" sz="800" dirty="0">
                <a:solidFill>
                  <a:schemeClr val="bg1">
                    <a:lumMod val="50000"/>
                  </a:schemeClr>
                </a:solidFill>
              </a:rPr>
              <a:t>© 2020 McGraw Hill. All rights reserved. Authorized only for instructor use in the classroom.</a:t>
            </a:r>
          </a:p>
          <a:p>
            <a:pPr lvl="0"/>
            <a:r>
              <a:rPr lang="en-US" sz="800" dirty="0">
                <a:solidFill>
                  <a:schemeClr val="bg1">
                    <a:lumMod val="50000"/>
                  </a:schemeClr>
                </a:solidFill>
              </a:rPr>
              <a:t>No reproduction or further distribution permitted without the prior written consent of McGraw Hill.</a:t>
            </a:r>
          </a:p>
        </p:txBody>
      </p:sp>
    </p:spTree>
    <p:extLst>
      <p:ext uri="{BB962C8B-B14F-4D97-AF65-F5344CB8AC3E}">
        <p14:creationId xmlns:p14="http://schemas.microsoft.com/office/powerpoint/2010/main" val="561350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Tools for Measuring Sustainability</a:t>
            </a:r>
            <a:r>
              <a:rPr lang="en-US" sz="800" dirty="0"/>
              <a:t> 2</a:t>
            </a:r>
          </a:p>
        </p:txBody>
      </p:sp>
      <p:sp>
        <p:nvSpPr>
          <p:cNvPr id="9" name="Content Placeholder 8"/>
          <p:cNvSpPr>
            <a:spLocks noGrp="1"/>
          </p:cNvSpPr>
          <p:nvPr>
            <p:ph sz="quarter" idx="11"/>
          </p:nvPr>
        </p:nvSpPr>
        <p:spPr/>
        <p:txBody>
          <a:bodyPr/>
          <a:lstStyle/>
          <a:p>
            <a:r>
              <a:rPr lang="en-US" dirty="0"/>
              <a:t>Carbon Disclosure Project</a:t>
            </a:r>
          </a:p>
          <a:p>
            <a:pPr lvl="1"/>
            <a:r>
              <a:rPr lang="en-US" dirty="0"/>
              <a:t>Organization that provides reporting frameworks for  greenhouse gas emissions and water use.</a:t>
            </a:r>
          </a:p>
          <a:p>
            <a:r>
              <a:rPr lang="en-US" dirty="0"/>
              <a:t>Carbon Footprint</a:t>
            </a:r>
          </a:p>
          <a:p>
            <a:pPr lvl="1"/>
            <a:r>
              <a:rPr lang="en-US" dirty="0"/>
              <a:t>A measure of the volume of greenhouse gas emissions caused by a product’s manufacture and use.</a:t>
            </a:r>
          </a:p>
          <a:p>
            <a:r>
              <a:rPr lang="en-US" dirty="0"/>
              <a:t>Water Footprint</a:t>
            </a:r>
          </a:p>
          <a:p>
            <a:pPr lvl="1"/>
            <a:r>
              <a:rPr lang="en-US" dirty="0"/>
              <a:t>A measure of the amount of water used in a product’s manufacture and use.</a:t>
            </a:r>
          </a:p>
        </p:txBody>
      </p:sp>
      <p:sp>
        <p:nvSpPr>
          <p:cNvPr id="10" name="Text Placeholder 9"/>
          <p:cNvSpPr>
            <a:spLocks noGrp="1"/>
          </p:cNvSpPr>
          <p:nvPr>
            <p:ph type="body" sz="quarter" idx="12"/>
          </p:nvPr>
        </p:nvSpPr>
        <p:spPr/>
        <p:txBody>
          <a:bodyPr/>
          <a:lstStyle/>
          <a:p>
            <a:endParaRPr lang="en-US" dirty="0"/>
          </a:p>
        </p:txBody>
      </p:sp>
      <p:sp>
        <p:nvSpPr>
          <p:cNvPr id="11" name="Text Placeholder 10"/>
          <p:cNvSpPr>
            <a:spLocks noGrp="1"/>
          </p:cNvSpPr>
          <p:nvPr>
            <p:ph type="body" sz="quarter" idx="13"/>
          </p:nvPr>
        </p:nvSpPr>
        <p:spPr/>
        <p:txBody>
          <a:bodyPr/>
          <a:lstStyle/>
          <a:p>
            <a:endParaRPr lang="en-US" dirty="0"/>
          </a:p>
        </p:txBody>
      </p:sp>
      <p:sp>
        <p:nvSpPr>
          <p:cNvPr id="7" name="Slide Number Placeholder 6"/>
          <p:cNvSpPr>
            <a:spLocks noGrp="1"/>
          </p:cNvSpPr>
          <p:nvPr>
            <p:ph type="sldNum" sz="quarter" idx="10"/>
          </p:nvPr>
        </p:nvSpPr>
        <p:spPr/>
        <p:txBody>
          <a:bodyPr/>
          <a:lstStyle/>
          <a:p>
            <a:fld id="{68151E55-6873-49E2-B8D5-2F265E6F1973}" type="slidenum">
              <a:rPr lang="en-US" smtClean="0"/>
              <a:t>10</a:t>
            </a:fld>
            <a:endParaRPr lang="en-US" dirty="0"/>
          </a:p>
        </p:txBody>
      </p:sp>
    </p:spTree>
    <p:extLst>
      <p:ext uri="{BB962C8B-B14F-4D97-AF65-F5344CB8AC3E}">
        <p14:creationId xmlns:p14="http://schemas.microsoft.com/office/powerpoint/2010/main" val="1779219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8588C-676A-4C04-88F4-D8E9D86E1CA9}"/>
              </a:ext>
            </a:extLst>
          </p:cNvPr>
          <p:cNvSpPr>
            <a:spLocks noGrp="1"/>
          </p:cNvSpPr>
          <p:nvPr>
            <p:ph type="title"/>
          </p:nvPr>
        </p:nvSpPr>
        <p:spPr/>
        <p:txBody>
          <a:bodyPr/>
          <a:lstStyle/>
          <a:p>
            <a:r>
              <a:rPr lang="en-US" dirty="0"/>
              <a:t>Figure 4.2 Context for Sustainability</a:t>
            </a:r>
          </a:p>
        </p:txBody>
      </p:sp>
      <p:pic>
        <p:nvPicPr>
          <p:cNvPr id="11" name="Content Placeholder 10" descr="A diagram shows how the components for the context of sustainability overlap.">
            <a:extLst>
              <a:ext uri="{FF2B5EF4-FFF2-40B4-BE49-F238E27FC236}">
                <a16:creationId xmlns:a16="http://schemas.microsoft.com/office/drawing/2014/main" id="{4E0C2026-BAF7-4A4B-B768-17397D93F4F4}"/>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1175105" y="1365598"/>
            <a:ext cx="6793790" cy="4576814"/>
          </a:xfrm>
          <a:prstGeom prst="rect">
            <a:avLst/>
          </a:prstGeom>
        </p:spPr>
      </p:pic>
      <p:sp>
        <p:nvSpPr>
          <p:cNvPr id="5" name="Text Placeholder 4">
            <a:extLst>
              <a:ext uri="{FF2B5EF4-FFF2-40B4-BE49-F238E27FC236}">
                <a16:creationId xmlns:a16="http://schemas.microsoft.com/office/drawing/2014/main" id="{D3E4B08A-C931-47B2-BD0C-138D74184303}"/>
              </a:ext>
            </a:extLst>
          </p:cNvPr>
          <p:cNvSpPr>
            <a:spLocks noGrp="1"/>
          </p:cNvSpPr>
          <p:nvPr>
            <p:ph type="body" sz="quarter" idx="12"/>
          </p:nvPr>
        </p:nvSpPr>
        <p:spPr/>
        <p:txBody>
          <a:bodyPr/>
          <a:lstStyle/>
          <a:p>
            <a:r>
              <a:rPr lang="en-US" dirty="0">
                <a:hlinkClick r:id="rId4" action="ppaction://hlinksldjump"/>
              </a:rPr>
              <a:t>Access the text alternative for slide images.</a:t>
            </a:r>
            <a:endParaRPr lang="en-US" dirty="0">
              <a:hlinkClick r:id="rId5" action="ppaction://hlinksldjump"/>
            </a:endParaRPr>
          </a:p>
        </p:txBody>
      </p:sp>
      <p:sp>
        <p:nvSpPr>
          <p:cNvPr id="6" name="Text Placeholder 5">
            <a:extLst>
              <a:ext uri="{FF2B5EF4-FFF2-40B4-BE49-F238E27FC236}">
                <a16:creationId xmlns:a16="http://schemas.microsoft.com/office/drawing/2014/main" id="{D8BA113C-36E4-4BB0-AE91-D80D76F20495}"/>
              </a:ext>
            </a:extLst>
          </p:cNvPr>
          <p:cNvSpPr>
            <a:spLocks noGrp="1"/>
          </p:cNvSpPr>
          <p:nvPr>
            <p:ph type="body" sz="quarter" idx="13"/>
          </p:nvPr>
        </p:nvSpPr>
        <p:spPr>
          <a:xfrm>
            <a:off x="756976" y="6124834"/>
            <a:ext cx="7630048" cy="112653"/>
          </a:xfrm>
        </p:spPr>
        <p:txBody>
          <a:bodyPr/>
          <a:lstStyle/>
          <a:p>
            <a:r>
              <a:rPr lang="en-US" dirty="0"/>
              <a:t>Source: Adams, W. M., “The Future of Sustainability: Re-Thinking Environment and Development in the Twenty-first Century,” </a:t>
            </a:r>
            <a:r>
              <a:rPr lang="en-US" i="1" dirty="0"/>
              <a:t>IUCN</a:t>
            </a:r>
            <a:r>
              <a:rPr lang="en-US" dirty="0"/>
              <a:t>, January 29–31, 2006. </a:t>
            </a:r>
          </a:p>
        </p:txBody>
      </p:sp>
      <p:sp>
        <p:nvSpPr>
          <p:cNvPr id="7" name="Slide Number Placeholder 6">
            <a:extLst>
              <a:ext uri="{FF2B5EF4-FFF2-40B4-BE49-F238E27FC236}">
                <a16:creationId xmlns:a16="http://schemas.microsoft.com/office/drawing/2014/main" id="{636B517F-25C6-4DDF-B164-C95709939173}"/>
              </a:ext>
            </a:extLst>
          </p:cNvPr>
          <p:cNvSpPr>
            <a:spLocks noGrp="1"/>
          </p:cNvSpPr>
          <p:nvPr>
            <p:ph type="sldNum" sz="quarter" idx="10"/>
          </p:nvPr>
        </p:nvSpPr>
        <p:spPr/>
        <p:txBody>
          <a:bodyPr/>
          <a:lstStyle/>
          <a:p>
            <a:fld id="{68151E55-6873-49E2-B8D5-2F265E6F1973}" type="slidenum">
              <a:rPr lang="en-US" smtClean="0"/>
              <a:t>11</a:t>
            </a:fld>
            <a:endParaRPr lang="en-US" dirty="0"/>
          </a:p>
        </p:txBody>
      </p:sp>
    </p:spTree>
    <p:extLst>
      <p:ext uri="{BB962C8B-B14F-4D97-AF65-F5344CB8AC3E}">
        <p14:creationId xmlns:p14="http://schemas.microsoft.com/office/powerpoint/2010/main" val="2194154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sz="3100" dirty="0"/>
              <a:t>Characteristics of Environmentally Sustainable Business</a:t>
            </a:r>
            <a:r>
              <a:rPr lang="en-US" sz="900" dirty="0"/>
              <a:t> </a:t>
            </a:r>
            <a:r>
              <a:rPr lang="en-US" sz="800" dirty="0"/>
              <a:t>1</a:t>
            </a:r>
          </a:p>
        </p:txBody>
      </p:sp>
      <p:sp>
        <p:nvSpPr>
          <p:cNvPr id="9" name="Content Placeholder 8"/>
          <p:cNvSpPr>
            <a:spLocks noGrp="1"/>
          </p:cNvSpPr>
          <p:nvPr>
            <p:ph sz="quarter" idx="11"/>
          </p:nvPr>
        </p:nvSpPr>
        <p:spPr/>
        <p:txBody>
          <a:bodyPr/>
          <a:lstStyle/>
          <a:p>
            <a:r>
              <a:rPr lang="en-US" dirty="0"/>
              <a:t>Limits as Part of the Sustainability Context</a:t>
            </a:r>
          </a:p>
          <a:p>
            <a:pPr lvl="1"/>
            <a:r>
              <a:rPr lang="en-US" b="1" dirty="0"/>
              <a:t>Limits</a:t>
            </a:r>
            <a:r>
              <a:rPr lang="en-US" dirty="0"/>
              <a:t> address the reality that environmental resources are exhaustible.</a:t>
            </a:r>
          </a:p>
          <a:p>
            <a:pPr lvl="1"/>
            <a:r>
              <a:rPr lang="en-US" dirty="0"/>
              <a:t>To recognize the limits of the earth’s atmosphere to absorb emissions, and to incorporate this recognition into the way the business operates, is an ecologically responsible decision that supports sustainability.</a:t>
            </a:r>
          </a:p>
        </p:txBody>
      </p:sp>
      <p:sp>
        <p:nvSpPr>
          <p:cNvPr id="10" name="Text Placeholder 9"/>
          <p:cNvSpPr>
            <a:spLocks noGrp="1"/>
          </p:cNvSpPr>
          <p:nvPr>
            <p:ph type="body" sz="quarter" idx="12"/>
          </p:nvPr>
        </p:nvSpPr>
        <p:spPr/>
        <p:txBody>
          <a:bodyPr/>
          <a:lstStyle/>
          <a:p>
            <a:endParaRPr lang="en-US" dirty="0"/>
          </a:p>
        </p:txBody>
      </p:sp>
      <p:sp>
        <p:nvSpPr>
          <p:cNvPr id="11" name="Text Placeholder 10"/>
          <p:cNvSpPr>
            <a:spLocks noGrp="1"/>
          </p:cNvSpPr>
          <p:nvPr>
            <p:ph type="body" sz="quarter" idx="13"/>
          </p:nvPr>
        </p:nvSpPr>
        <p:spPr/>
        <p:txBody>
          <a:bodyPr/>
          <a:lstStyle/>
          <a:p>
            <a:endParaRPr lang="en-US" dirty="0"/>
          </a:p>
        </p:txBody>
      </p:sp>
      <p:sp>
        <p:nvSpPr>
          <p:cNvPr id="7" name="Slide Number Placeholder 6"/>
          <p:cNvSpPr>
            <a:spLocks noGrp="1"/>
          </p:cNvSpPr>
          <p:nvPr>
            <p:ph type="sldNum" sz="quarter" idx="10"/>
          </p:nvPr>
        </p:nvSpPr>
        <p:spPr/>
        <p:txBody>
          <a:bodyPr/>
          <a:lstStyle/>
          <a:p>
            <a:fld id="{68151E55-6873-49E2-B8D5-2F265E6F1973}" type="slidenum">
              <a:rPr lang="en-US" smtClean="0"/>
              <a:t>12</a:t>
            </a:fld>
            <a:endParaRPr lang="en-US" dirty="0"/>
          </a:p>
        </p:txBody>
      </p:sp>
    </p:spTree>
    <p:extLst>
      <p:ext uri="{BB962C8B-B14F-4D97-AF65-F5344CB8AC3E}">
        <p14:creationId xmlns:p14="http://schemas.microsoft.com/office/powerpoint/2010/main" val="1292929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sz="3100" dirty="0"/>
              <a:t>Characteristics of Environmentally Sustainable Business</a:t>
            </a:r>
            <a:r>
              <a:rPr lang="en-US" sz="900" dirty="0"/>
              <a:t> </a:t>
            </a:r>
            <a:r>
              <a:rPr lang="en-US" sz="800" dirty="0"/>
              <a:t>2</a:t>
            </a:r>
          </a:p>
        </p:txBody>
      </p:sp>
      <p:sp>
        <p:nvSpPr>
          <p:cNvPr id="9" name="Content Placeholder 8"/>
          <p:cNvSpPr>
            <a:spLocks noGrp="1"/>
          </p:cNvSpPr>
          <p:nvPr>
            <p:ph sz="quarter" idx="11"/>
          </p:nvPr>
        </p:nvSpPr>
        <p:spPr/>
        <p:txBody>
          <a:bodyPr/>
          <a:lstStyle/>
          <a:p>
            <a:r>
              <a:rPr lang="en-US" dirty="0"/>
              <a:t>Interdependence as Part of the Sustainability Context</a:t>
            </a:r>
          </a:p>
          <a:p>
            <a:pPr lvl="1"/>
            <a:r>
              <a:rPr lang="en-US" dirty="0"/>
              <a:t>The complex relationships that sustainable practices create among ecological, social, and economic systems, in which actions in one of these systems may affect the other two, often in ways that are not easily predicted.</a:t>
            </a:r>
          </a:p>
        </p:txBody>
      </p:sp>
      <p:sp>
        <p:nvSpPr>
          <p:cNvPr id="10" name="Text Placeholder 9"/>
          <p:cNvSpPr>
            <a:spLocks noGrp="1"/>
          </p:cNvSpPr>
          <p:nvPr>
            <p:ph type="body" sz="quarter" idx="12"/>
          </p:nvPr>
        </p:nvSpPr>
        <p:spPr/>
        <p:txBody>
          <a:bodyPr/>
          <a:lstStyle/>
          <a:p>
            <a:endParaRPr lang="en-US" dirty="0"/>
          </a:p>
        </p:txBody>
      </p:sp>
      <p:sp>
        <p:nvSpPr>
          <p:cNvPr id="11" name="Text Placeholder 10"/>
          <p:cNvSpPr>
            <a:spLocks noGrp="1"/>
          </p:cNvSpPr>
          <p:nvPr>
            <p:ph type="body" sz="quarter" idx="13"/>
          </p:nvPr>
        </p:nvSpPr>
        <p:spPr/>
        <p:txBody>
          <a:bodyPr/>
          <a:lstStyle/>
          <a:p>
            <a:endParaRPr lang="en-US" dirty="0"/>
          </a:p>
        </p:txBody>
      </p:sp>
      <p:sp>
        <p:nvSpPr>
          <p:cNvPr id="7" name="Slide Number Placeholder 6"/>
          <p:cNvSpPr>
            <a:spLocks noGrp="1"/>
          </p:cNvSpPr>
          <p:nvPr>
            <p:ph type="sldNum" sz="quarter" idx="10"/>
          </p:nvPr>
        </p:nvSpPr>
        <p:spPr/>
        <p:txBody>
          <a:bodyPr/>
          <a:lstStyle/>
          <a:p>
            <a:fld id="{68151E55-6873-49E2-B8D5-2F265E6F1973}" type="slidenum">
              <a:rPr lang="en-US" smtClean="0"/>
              <a:t>13</a:t>
            </a:fld>
            <a:endParaRPr lang="en-US" dirty="0"/>
          </a:p>
        </p:txBody>
      </p:sp>
    </p:spTree>
    <p:extLst>
      <p:ext uri="{BB962C8B-B14F-4D97-AF65-F5344CB8AC3E}">
        <p14:creationId xmlns:p14="http://schemas.microsoft.com/office/powerpoint/2010/main" val="3738637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sz="3100" dirty="0"/>
              <a:t>Characteristics of Environmentally Sustainable Business</a:t>
            </a:r>
            <a:r>
              <a:rPr lang="en-US" sz="900" dirty="0"/>
              <a:t> </a:t>
            </a:r>
            <a:r>
              <a:rPr lang="en-US" sz="800" dirty="0"/>
              <a:t>3</a:t>
            </a:r>
          </a:p>
        </p:txBody>
      </p:sp>
      <p:sp>
        <p:nvSpPr>
          <p:cNvPr id="9" name="Content Placeholder 8"/>
          <p:cNvSpPr>
            <a:spLocks noGrp="1"/>
          </p:cNvSpPr>
          <p:nvPr>
            <p:ph sz="quarter" idx="11"/>
          </p:nvPr>
        </p:nvSpPr>
        <p:spPr/>
        <p:txBody>
          <a:bodyPr/>
          <a:lstStyle/>
          <a:p>
            <a:r>
              <a:rPr lang="en-US" dirty="0"/>
              <a:t>Equity Distribution as Part of the Sustainability Context</a:t>
            </a:r>
          </a:p>
          <a:p>
            <a:pPr lvl="1"/>
            <a:r>
              <a:rPr lang="en-US" dirty="0"/>
              <a:t>For system interdependence to work, there cannot be vast differences in the distributions of gains.</a:t>
            </a:r>
          </a:p>
          <a:p>
            <a:pPr lvl="1"/>
            <a:r>
              <a:rPr lang="en-US" dirty="0"/>
              <a:t>Example: Fair Trade movement.</a:t>
            </a:r>
          </a:p>
          <a:p>
            <a:pPr lvl="1"/>
            <a:r>
              <a:rPr lang="en-US" dirty="0"/>
              <a:t>Global world demands increasing transparency.</a:t>
            </a:r>
          </a:p>
          <a:p>
            <a:pPr lvl="1"/>
            <a:r>
              <a:rPr lang="en-US" dirty="0"/>
              <a:t>Backward integration to gain control over supply chain.</a:t>
            </a:r>
          </a:p>
        </p:txBody>
      </p:sp>
      <p:sp>
        <p:nvSpPr>
          <p:cNvPr id="10" name="Text Placeholder 9"/>
          <p:cNvSpPr>
            <a:spLocks noGrp="1"/>
          </p:cNvSpPr>
          <p:nvPr>
            <p:ph type="body" sz="quarter" idx="12"/>
          </p:nvPr>
        </p:nvSpPr>
        <p:spPr/>
        <p:txBody>
          <a:bodyPr/>
          <a:lstStyle/>
          <a:p>
            <a:endParaRPr lang="en-US" dirty="0"/>
          </a:p>
        </p:txBody>
      </p:sp>
      <p:sp>
        <p:nvSpPr>
          <p:cNvPr id="11" name="Text Placeholder 10"/>
          <p:cNvSpPr>
            <a:spLocks noGrp="1"/>
          </p:cNvSpPr>
          <p:nvPr>
            <p:ph type="body" sz="quarter" idx="13"/>
          </p:nvPr>
        </p:nvSpPr>
        <p:spPr/>
        <p:txBody>
          <a:bodyPr/>
          <a:lstStyle/>
          <a:p>
            <a:endParaRPr lang="en-US" dirty="0"/>
          </a:p>
        </p:txBody>
      </p:sp>
      <p:sp>
        <p:nvSpPr>
          <p:cNvPr id="7" name="Slide Number Placeholder 6"/>
          <p:cNvSpPr>
            <a:spLocks noGrp="1"/>
          </p:cNvSpPr>
          <p:nvPr>
            <p:ph type="sldNum" sz="quarter" idx="10"/>
          </p:nvPr>
        </p:nvSpPr>
        <p:spPr/>
        <p:txBody>
          <a:bodyPr/>
          <a:lstStyle/>
          <a:p>
            <a:fld id="{68151E55-6873-49E2-B8D5-2F265E6F1973}" type="slidenum">
              <a:rPr lang="en-US" smtClean="0"/>
              <a:t>14</a:t>
            </a:fld>
            <a:endParaRPr lang="en-US" dirty="0"/>
          </a:p>
        </p:txBody>
      </p:sp>
    </p:spTree>
    <p:extLst>
      <p:ext uri="{BB962C8B-B14F-4D97-AF65-F5344CB8AC3E}">
        <p14:creationId xmlns:p14="http://schemas.microsoft.com/office/powerpoint/2010/main" val="1889701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42899" y="304800"/>
            <a:ext cx="8549891" cy="678611"/>
          </a:xfrm>
        </p:spPr>
        <p:txBody>
          <a:bodyPr>
            <a:normAutofit fontScale="90000"/>
          </a:bodyPr>
          <a:lstStyle/>
          <a:p>
            <a:r>
              <a:rPr lang="en-US" sz="3100" dirty="0">
                <a:solidFill>
                  <a:srgbClr val="000000"/>
                </a:solidFill>
              </a:rPr>
              <a:t>The Stakeholder Model for Sustainable Business</a:t>
            </a:r>
            <a:r>
              <a:rPr lang="en-US" sz="900" dirty="0">
                <a:solidFill>
                  <a:srgbClr val="000000"/>
                </a:solidFill>
              </a:rPr>
              <a:t> </a:t>
            </a:r>
            <a:r>
              <a:rPr lang="en-US" sz="800" dirty="0">
                <a:solidFill>
                  <a:srgbClr val="000000"/>
                </a:solidFill>
              </a:rPr>
              <a:t>1</a:t>
            </a:r>
            <a:endParaRPr lang="en-US" sz="800" dirty="0"/>
          </a:p>
        </p:txBody>
      </p:sp>
      <p:sp>
        <p:nvSpPr>
          <p:cNvPr id="9" name="Content Placeholder 8"/>
          <p:cNvSpPr>
            <a:spLocks noGrp="1"/>
          </p:cNvSpPr>
          <p:nvPr>
            <p:ph sz="quarter" idx="11"/>
          </p:nvPr>
        </p:nvSpPr>
        <p:spPr/>
        <p:txBody>
          <a:bodyPr/>
          <a:lstStyle/>
          <a:p>
            <a:r>
              <a:rPr lang="en-US" dirty="0"/>
              <a:t>Stakeholder Theory</a:t>
            </a:r>
          </a:p>
          <a:p>
            <a:pPr lvl="1"/>
            <a:r>
              <a:rPr lang="en-US" dirty="0"/>
              <a:t>An understanding of how business operates that takes into  account all identifiable interest holders.</a:t>
            </a:r>
          </a:p>
          <a:p>
            <a:pPr lvl="1"/>
            <a:r>
              <a:rPr lang="en-US" dirty="0"/>
              <a:t>Managers should consider the network of tensions caused by competing internal and external demands that surrounds the business.</a:t>
            </a:r>
          </a:p>
          <a:p>
            <a:pPr lvl="1"/>
            <a:r>
              <a:rPr lang="en-US" dirty="0"/>
              <a:t>Gives all stakeholders a voice.</a:t>
            </a:r>
          </a:p>
        </p:txBody>
      </p:sp>
      <p:sp>
        <p:nvSpPr>
          <p:cNvPr id="10" name="Text Placeholder 9"/>
          <p:cNvSpPr>
            <a:spLocks noGrp="1"/>
          </p:cNvSpPr>
          <p:nvPr>
            <p:ph type="body" sz="quarter" idx="12"/>
          </p:nvPr>
        </p:nvSpPr>
        <p:spPr/>
        <p:txBody>
          <a:bodyPr/>
          <a:lstStyle/>
          <a:p>
            <a:endParaRPr lang="en-US" dirty="0"/>
          </a:p>
        </p:txBody>
      </p:sp>
      <p:sp>
        <p:nvSpPr>
          <p:cNvPr id="11" name="Text Placeholder 10"/>
          <p:cNvSpPr>
            <a:spLocks noGrp="1"/>
          </p:cNvSpPr>
          <p:nvPr>
            <p:ph type="body" sz="quarter" idx="13"/>
          </p:nvPr>
        </p:nvSpPr>
        <p:spPr/>
        <p:txBody>
          <a:bodyPr/>
          <a:lstStyle/>
          <a:p>
            <a:endParaRPr lang="en-US" dirty="0"/>
          </a:p>
        </p:txBody>
      </p:sp>
      <p:sp>
        <p:nvSpPr>
          <p:cNvPr id="7" name="Slide Number Placeholder 6"/>
          <p:cNvSpPr>
            <a:spLocks noGrp="1"/>
          </p:cNvSpPr>
          <p:nvPr>
            <p:ph type="sldNum" sz="quarter" idx="10"/>
          </p:nvPr>
        </p:nvSpPr>
        <p:spPr/>
        <p:txBody>
          <a:bodyPr/>
          <a:lstStyle/>
          <a:p>
            <a:fld id="{68151E55-6873-49E2-B8D5-2F265E6F1973}" type="slidenum">
              <a:rPr lang="en-US" smtClean="0"/>
              <a:t>15</a:t>
            </a:fld>
            <a:endParaRPr lang="en-US" dirty="0"/>
          </a:p>
        </p:txBody>
      </p:sp>
    </p:spTree>
    <p:extLst>
      <p:ext uri="{BB962C8B-B14F-4D97-AF65-F5344CB8AC3E}">
        <p14:creationId xmlns:p14="http://schemas.microsoft.com/office/powerpoint/2010/main" val="3060933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42899" y="304800"/>
            <a:ext cx="8549891" cy="678611"/>
          </a:xfrm>
        </p:spPr>
        <p:txBody>
          <a:bodyPr>
            <a:normAutofit fontScale="90000"/>
          </a:bodyPr>
          <a:lstStyle/>
          <a:p>
            <a:r>
              <a:rPr lang="en-US" sz="3100" dirty="0">
                <a:solidFill>
                  <a:srgbClr val="000000"/>
                </a:solidFill>
              </a:rPr>
              <a:t>The Stakeholder Model for Sustainable Business</a:t>
            </a:r>
            <a:r>
              <a:rPr lang="en-US" sz="900" dirty="0">
                <a:solidFill>
                  <a:srgbClr val="000000"/>
                </a:solidFill>
              </a:rPr>
              <a:t> </a:t>
            </a:r>
            <a:r>
              <a:rPr lang="en-US" sz="800" dirty="0">
                <a:solidFill>
                  <a:srgbClr val="000000"/>
                </a:solidFill>
              </a:rPr>
              <a:t>2</a:t>
            </a:r>
            <a:endParaRPr lang="en-US" sz="800" dirty="0"/>
          </a:p>
        </p:txBody>
      </p:sp>
      <p:sp>
        <p:nvSpPr>
          <p:cNvPr id="9" name="Content Placeholder 8"/>
          <p:cNvSpPr>
            <a:spLocks noGrp="1"/>
          </p:cNvSpPr>
          <p:nvPr>
            <p:ph sz="quarter" idx="11"/>
          </p:nvPr>
        </p:nvSpPr>
        <p:spPr/>
        <p:txBody>
          <a:bodyPr/>
          <a:lstStyle/>
          <a:p>
            <a:r>
              <a:rPr lang="en-US" dirty="0"/>
              <a:t>Triple-bottom-line accounting (3BL)</a:t>
            </a:r>
          </a:p>
          <a:p>
            <a:pPr lvl="1"/>
            <a:r>
              <a:rPr lang="en-US" dirty="0"/>
              <a:t>Measures the firm’s social and environmental performance in addition to its economic performance.</a:t>
            </a:r>
          </a:p>
          <a:p>
            <a:pPr lvl="1"/>
            <a:r>
              <a:rPr lang="en-US" dirty="0"/>
              <a:t>Does not allow for comparisons across companies because measurements, especially social and environmental areas are not standardized.</a:t>
            </a:r>
          </a:p>
        </p:txBody>
      </p:sp>
      <p:sp>
        <p:nvSpPr>
          <p:cNvPr id="10" name="Text Placeholder 9"/>
          <p:cNvSpPr>
            <a:spLocks noGrp="1"/>
          </p:cNvSpPr>
          <p:nvPr>
            <p:ph type="body" sz="quarter" idx="12"/>
          </p:nvPr>
        </p:nvSpPr>
        <p:spPr/>
        <p:txBody>
          <a:bodyPr/>
          <a:lstStyle/>
          <a:p>
            <a:endParaRPr lang="en-US" dirty="0"/>
          </a:p>
        </p:txBody>
      </p:sp>
      <p:sp>
        <p:nvSpPr>
          <p:cNvPr id="11" name="Text Placeholder 10"/>
          <p:cNvSpPr>
            <a:spLocks noGrp="1"/>
          </p:cNvSpPr>
          <p:nvPr>
            <p:ph type="body" sz="quarter" idx="13"/>
          </p:nvPr>
        </p:nvSpPr>
        <p:spPr/>
        <p:txBody>
          <a:bodyPr/>
          <a:lstStyle/>
          <a:p>
            <a:endParaRPr lang="en-US" dirty="0"/>
          </a:p>
        </p:txBody>
      </p:sp>
      <p:sp>
        <p:nvSpPr>
          <p:cNvPr id="7" name="Slide Number Placeholder 6"/>
          <p:cNvSpPr>
            <a:spLocks noGrp="1"/>
          </p:cNvSpPr>
          <p:nvPr>
            <p:ph type="sldNum" sz="quarter" idx="10"/>
          </p:nvPr>
        </p:nvSpPr>
        <p:spPr/>
        <p:txBody>
          <a:bodyPr/>
          <a:lstStyle/>
          <a:p>
            <a:fld id="{68151E55-6873-49E2-B8D5-2F265E6F1973}" type="slidenum">
              <a:rPr lang="en-US" smtClean="0"/>
              <a:t>16</a:t>
            </a:fld>
            <a:endParaRPr lang="en-US" dirty="0"/>
          </a:p>
        </p:txBody>
      </p:sp>
    </p:spTree>
    <p:extLst>
      <p:ext uri="{BB962C8B-B14F-4D97-AF65-F5344CB8AC3E}">
        <p14:creationId xmlns:p14="http://schemas.microsoft.com/office/powerpoint/2010/main" val="680121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8588C-676A-4C04-88F4-D8E9D86E1CA9}"/>
              </a:ext>
            </a:extLst>
          </p:cNvPr>
          <p:cNvSpPr>
            <a:spLocks noGrp="1"/>
          </p:cNvSpPr>
          <p:nvPr>
            <p:ph type="title"/>
          </p:nvPr>
        </p:nvSpPr>
        <p:spPr/>
        <p:txBody>
          <a:bodyPr>
            <a:normAutofit fontScale="90000"/>
          </a:bodyPr>
          <a:lstStyle/>
          <a:p>
            <a:r>
              <a:rPr lang="en-US" dirty="0"/>
              <a:t>Figure 4.5 The Company in a Societal Context</a:t>
            </a:r>
          </a:p>
        </p:txBody>
      </p:sp>
      <p:pic>
        <p:nvPicPr>
          <p:cNvPr id="8" name="Content Placeholder 7" descr="A flow chart shows eight societal contexts that a company's actions affect.">
            <a:extLst>
              <a:ext uri="{FF2B5EF4-FFF2-40B4-BE49-F238E27FC236}">
                <a16:creationId xmlns:a16="http://schemas.microsoft.com/office/drawing/2014/main" id="{820805EF-49E6-402F-9BD5-4400B3FDF985}"/>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1371651" y="1251020"/>
            <a:ext cx="6400698" cy="4355960"/>
          </a:xfrm>
          <a:prstGeom prst="rect">
            <a:avLst/>
          </a:prstGeom>
        </p:spPr>
      </p:pic>
      <p:sp>
        <p:nvSpPr>
          <p:cNvPr id="5" name="Text Placeholder 4">
            <a:extLst>
              <a:ext uri="{FF2B5EF4-FFF2-40B4-BE49-F238E27FC236}">
                <a16:creationId xmlns:a16="http://schemas.microsoft.com/office/drawing/2014/main" id="{D3E4B08A-C931-47B2-BD0C-138D74184303}"/>
              </a:ext>
            </a:extLst>
          </p:cNvPr>
          <p:cNvSpPr>
            <a:spLocks noGrp="1"/>
          </p:cNvSpPr>
          <p:nvPr>
            <p:ph type="body" sz="quarter" idx="12"/>
          </p:nvPr>
        </p:nvSpPr>
        <p:spPr/>
        <p:txBody>
          <a:bodyPr/>
          <a:lstStyle/>
          <a:p>
            <a:r>
              <a:rPr lang="en-US" dirty="0">
                <a:hlinkClick r:id="rId4" action="ppaction://hlinksldjump"/>
              </a:rPr>
              <a:t>Access the text alternative for slide images.</a:t>
            </a:r>
            <a:endParaRPr lang="en-US" dirty="0">
              <a:hlinkClick r:id="rId5" action="ppaction://hlinksldjump"/>
            </a:endParaRPr>
          </a:p>
        </p:txBody>
      </p:sp>
      <p:sp>
        <p:nvSpPr>
          <p:cNvPr id="6" name="Text Placeholder 5">
            <a:extLst>
              <a:ext uri="{FF2B5EF4-FFF2-40B4-BE49-F238E27FC236}">
                <a16:creationId xmlns:a16="http://schemas.microsoft.com/office/drawing/2014/main" id="{D8BA113C-36E4-4BB0-AE91-D80D76F20495}"/>
              </a:ext>
            </a:extLst>
          </p:cNvPr>
          <p:cNvSpPr>
            <a:spLocks noGrp="1"/>
          </p:cNvSpPr>
          <p:nvPr>
            <p:ph type="body" sz="quarter" idx="13"/>
          </p:nvPr>
        </p:nvSpPr>
        <p:spPr/>
        <p:txBody>
          <a:bodyPr/>
          <a:lstStyle/>
          <a:p>
            <a:endParaRPr lang="en-US" dirty="0"/>
          </a:p>
        </p:txBody>
      </p:sp>
      <p:sp>
        <p:nvSpPr>
          <p:cNvPr id="7" name="Slide Number Placeholder 6">
            <a:extLst>
              <a:ext uri="{FF2B5EF4-FFF2-40B4-BE49-F238E27FC236}">
                <a16:creationId xmlns:a16="http://schemas.microsoft.com/office/drawing/2014/main" id="{636B517F-25C6-4DDF-B164-C95709939173}"/>
              </a:ext>
            </a:extLst>
          </p:cNvPr>
          <p:cNvSpPr>
            <a:spLocks noGrp="1"/>
          </p:cNvSpPr>
          <p:nvPr>
            <p:ph type="sldNum" sz="quarter" idx="10"/>
          </p:nvPr>
        </p:nvSpPr>
        <p:spPr/>
        <p:txBody>
          <a:bodyPr/>
          <a:lstStyle/>
          <a:p>
            <a:fld id="{68151E55-6873-49E2-B8D5-2F265E6F1973}" type="slidenum">
              <a:rPr lang="en-US" smtClean="0"/>
              <a:t>17</a:t>
            </a:fld>
            <a:endParaRPr lang="en-US" dirty="0"/>
          </a:p>
        </p:txBody>
      </p:sp>
    </p:spTree>
    <p:extLst>
      <p:ext uri="{BB962C8B-B14F-4D97-AF65-F5344CB8AC3E}">
        <p14:creationId xmlns:p14="http://schemas.microsoft.com/office/powerpoint/2010/main" val="1495560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sz="2800" dirty="0">
                <a:solidFill>
                  <a:srgbClr val="000000"/>
                </a:solidFill>
              </a:rPr>
              <a:t>Geography: Describing Our Natural Capital</a:t>
            </a:r>
            <a:r>
              <a:rPr lang="en-US" sz="900" dirty="0">
                <a:solidFill>
                  <a:srgbClr val="000000"/>
                </a:solidFill>
              </a:rPr>
              <a:t> </a:t>
            </a:r>
            <a:r>
              <a:rPr lang="en-US" sz="800" dirty="0">
                <a:solidFill>
                  <a:srgbClr val="000000"/>
                </a:solidFill>
              </a:rPr>
              <a:t>1</a:t>
            </a:r>
            <a:endParaRPr lang="en-US" sz="800" dirty="0"/>
          </a:p>
        </p:txBody>
      </p:sp>
      <p:sp>
        <p:nvSpPr>
          <p:cNvPr id="9" name="Content Placeholder 8"/>
          <p:cNvSpPr>
            <a:spLocks noGrp="1"/>
          </p:cNvSpPr>
          <p:nvPr>
            <p:ph sz="quarter" idx="11"/>
          </p:nvPr>
        </p:nvSpPr>
        <p:spPr/>
        <p:txBody>
          <a:bodyPr/>
          <a:lstStyle/>
          <a:p>
            <a:r>
              <a:rPr lang="en-US" dirty="0"/>
              <a:t>Natural Capital</a:t>
            </a:r>
          </a:p>
          <a:p>
            <a:pPr lvl="1"/>
            <a:r>
              <a:rPr lang="en-US" dirty="0"/>
              <a:t>Natural resources such as air, land, and water that provide us with the goods and services on which our survival depends.</a:t>
            </a:r>
          </a:p>
        </p:txBody>
      </p:sp>
      <p:sp>
        <p:nvSpPr>
          <p:cNvPr id="10" name="Text Placeholder 9"/>
          <p:cNvSpPr>
            <a:spLocks noGrp="1"/>
          </p:cNvSpPr>
          <p:nvPr>
            <p:ph type="body" sz="quarter" idx="12"/>
          </p:nvPr>
        </p:nvSpPr>
        <p:spPr/>
        <p:txBody>
          <a:bodyPr/>
          <a:lstStyle/>
          <a:p>
            <a:endParaRPr lang="en-US" dirty="0"/>
          </a:p>
        </p:txBody>
      </p:sp>
      <p:sp>
        <p:nvSpPr>
          <p:cNvPr id="11" name="Text Placeholder 10"/>
          <p:cNvSpPr>
            <a:spLocks noGrp="1"/>
          </p:cNvSpPr>
          <p:nvPr>
            <p:ph type="body" sz="quarter" idx="13"/>
          </p:nvPr>
        </p:nvSpPr>
        <p:spPr/>
        <p:txBody>
          <a:bodyPr/>
          <a:lstStyle/>
          <a:p>
            <a:endParaRPr lang="en-US" dirty="0"/>
          </a:p>
        </p:txBody>
      </p:sp>
      <p:sp>
        <p:nvSpPr>
          <p:cNvPr id="7" name="Slide Number Placeholder 6"/>
          <p:cNvSpPr>
            <a:spLocks noGrp="1"/>
          </p:cNvSpPr>
          <p:nvPr>
            <p:ph type="sldNum" sz="quarter" idx="10"/>
          </p:nvPr>
        </p:nvSpPr>
        <p:spPr/>
        <p:txBody>
          <a:bodyPr/>
          <a:lstStyle/>
          <a:p>
            <a:fld id="{68151E55-6873-49E2-B8D5-2F265E6F1973}" type="slidenum">
              <a:rPr lang="en-US" smtClean="0"/>
              <a:t>18</a:t>
            </a:fld>
            <a:endParaRPr lang="en-US" dirty="0"/>
          </a:p>
        </p:txBody>
      </p:sp>
    </p:spTree>
    <p:extLst>
      <p:ext uri="{BB962C8B-B14F-4D97-AF65-F5344CB8AC3E}">
        <p14:creationId xmlns:p14="http://schemas.microsoft.com/office/powerpoint/2010/main" val="37252338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sz="2800" dirty="0">
                <a:solidFill>
                  <a:srgbClr val="000000"/>
                </a:solidFill>
              </a:rPr>
              <a:t>Geography: Describing Our Natural Capital</a:t>
            </a:r>
            <a:r>
              <a:rPr lang="en-US" sz="900" dirty="0">
                <a:solidFill>
                  <a:srgbClr val="000000"/>
                </a:solidFill>
              </a:rPr>
              <a:t> </a:t>
            </a:r>
            <a:r>
              <a:rPr lang="en-US" sz="800" dirty="0">
                <a:solidFill>
                  <a:srgbClr val="000000"/>
                </a:solidFill>
              </a:rPr>
              <a:t>2</a:t>
            </a:r>
            <a:endParaRPr lang="en-US" sz="800" dirty="0"/>
          </a:p>
        </p:txBody>
      </p:sp>
      <p:sp>
        <p:nvSpPr>
          <p:cNvPr id="9" name="Content Placeholder 8"/>
          <p:cNvSpPr>
            <a:spLocks noGrp="1"/>
          </p:cNvSpPr>
          <p:nvPr>
            <p:ph sz="quarter" idx="11"/>
          </p:nvPr>
        </p:nvSpPr>
        <p:spPr/>
        <p:txBody>
          <a:bodyPr/>
          <a:lstStyle/>
          <a:p>
            <a:r>
              <a:rPr lang="en-US" dirty="0"/>
              <a:t>Location: Political and Trade Relationships</a:t>
            </a:r>
          </a:p>
          <a:p>
            <a:pPr lvl="1"/>
            <a:r>
              <a:rPr lang="en-US" dirty="0"/>
              <a:t>Location can contribute to country’s competitive advantage.</a:t>
            </a:r>
          </a:p>
          <a:p>
            <a:pPr lvl="1"/>
            <a:r>
              <a:rPr lang="en-US" dirty="0"/>
              <a:t>Obvious to trade with neighbors.</a:t>
            </a:r>
          </a:p>
          <a:p>
            <a:pPr lvl="1"/>
            <a:r>
              <a:rPr lang="en-US" dirty="0"/>
              <a:t>Austria’s political neutrality made it a good location during Cold War. </a:t>
            </a:r>
          </a:p>
          <a:p>
            <a:pPr lvl="1"/>
            <a:r>
              <a:rPr lang="en-US" dirty="0"/>
              <a:t>Geographic proximity affects formation of trading groups.</a:t>
            </a:r>
          </a:p>
        </p:txBody>
      </p:sp>
      <p:sp>
        <p:nvSpPr>
          <p:cNvPr id="10" name="Text Placeholder 9"/>
          <p:cNvSpPr>
            <a:spLocks noGrp="1"/>
          </p:cNvSpPr>
          <p:nvPr>
            <p:ph type="body" sz="quarter" idx="12"/>
          </p:nvPr>
        </p:nvSpPr>
        <p:spPr/>
        <p:txBody>
          <a:bodyPr/>
          <a:lstStyle/>
          <a:p>
            <a:endParaRPr lang="en-US" dirty="0"/>
          </a:p>
        </p:txBody>
      </p:sp>
      <p:sp>
        <p:nvSpPr>
          <p:cNvPr id="11" name="Text Placeholder 10"/>
          <p:cNvSpPr>
            <a:spLocks noGrp="1"/>
          </p:cNvSpPr>
          <p:nvPr>
            <p:ph type="body" sz="quarter" idx="13"/>
          </p:nvPr>
        </p:nvSpPr>
        <p:spPr/>
        <p:txBody>
          <a:bodyPr/>
          <a:lstStyle/>
          <a:p>
            <a:endParaRPr lang="en-US" dirty="0"/>
          </a:p>
        </p:txBody>
      </p:sp>
      <p:sp>
        <p:nvSpPr>
          <p:cNvPr id="7" name="Slide Number Placeholder 6"/>
          <p:cNvSpPr>
            <a:spLocks noGrp="1"/>
          </p:cNvSpPr>
          <p:nvPr>
            <p:ph type="sldNum" sz="quarter" idx="10"/>
          </p:nvPr>
        </p:nvSpPr>
        <p:spPr/>
        <p:txBody>
          <a:bodyPr/>
          <a:lstStyle/>
          <a:p>
            <a:fld id="{68151E55-6873-49E2-B8D5-2F265E6F1973}" type="slidenum">
              <a:rPr lang="en-US" smtClean="0"/>
              <a:t>19</a:t>
            </a:fld>
            <a:endParaRPr lang="en-US" dirty="0"/>
          </a:p>
        </p:txBody>
      </p:sp>
    </p:spTree>
    <p:extLst>
      <p:ext uri="{BB962C8B-B14F-4D97-AF65-F5344CB8AC3E}">
        <p14:creationId xmlns:p14="http://schemas.microsoft.com/office/powerpoint/2010/main" val="694679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Learning Objectives</a:t>
            </a:r>
          </a:p>
        </p:txBody>
      </p:sp>
      <p:sp>
        <p:nvSpPr>
          <p:cNvPr id="8" name="Content Placeholder 7"/>
          <p:cNvSpPr>
            <a:spLocks noGrp="1"/>
          </p:cNvSpPr>
          <p:nvPr>
            <p:ph sz="quarter" idx="11"/>
          </p:nvPr>
        </p:nvSpPr>
        <p:spPr>
          <a:xfrm>
            <a:off x="342900" y="1266093"/>
            <a:ext cx="8458200" cy="4982308"/>
          </a:xfrm>
        </p:spPr>
        <p:txBody>
          <a:bodyPr>
            <a:noAutofit/>
          </a:bodyPr>
          <a:lstStyle/>
          <a:p>
            <a:pPr marL="914400" indent="-914400">
              <a:spcBef>
                <a:spcPts val="600"/>
              </a:spcBef>
              <a:spcAft>
                <a:spcPts val="600"/>
              </a:spcAft>
            </a:pPr>
            <a:r>
              <a:rPr lang="en-US" sz="2200" b="1" dirty="0">
                <a:solidFill>
                  <a:srgbClr val="E21A23"/>
                </a:solidFill>
              </a:rPr>
              <a:t>4-1</a:t>
            </a:r>
            <a:r>
              <a:rPr lang="en-US" sz="2200" dirty="0"/>
              <a:t>	Describe environmental sustainability and its potential influence on business.</a:t>
            </a:r>
          </a:p>
          <a:p>
            <a:pPr marL="914400" indent="-914400">
              <a:spcBef>
                <a:spcPts val="600"/>
              </a:spcBef>
              <a:spcAft>
                <a:spcPts val="600"/>
              </a:spcAft>
            </a:pPr>
            <a:r>
              <a:rPr lang="en-US" sz="2200" b="1" dirty="0">
                <a:solidFill>
                  <a:srgbClr val="E21A23"/>
                </a:solidFill>
              </a:rPr>
              <a:t>4-2</a:t>
            </a:r>
            <a:r>
              <a:rPr lang="en-US" sz="2200" dirty="0"/>
              <a:t> 	Describe frameworks for sustainability.</a:t>
            </a:r>
          </a:p>
          <a:p>
            <a:pPr marL="914400" indent="-914400">
              <a:spcBef>
                <a:spcPts val="600"/>
              </a:spcBef>
              <a:spcAft>
                <a:spcPts val="600"/>
              </a:spcAft>
            </a:pPr>
            <a:r>
              <a:rPr lang="en-US" sz="2200" b="1" dirty="0">
                <a:solidFill>
                  <a:srgbClr val="E21A23"/>
                </a:solidFill>
              </a:rPr>
              <a:t>4-3</a:t>
            </a:r>
            <a:r>
              <a:rPr lang="en-US" sz="2200" dirty="0"/>
              <a:t> 	Summarize ways to measure sustainability achievements.</a:t>
            </a:r>
          </a:p>
          <a:p>
            <a:pPr marL="914400" indent="-914400">
              <a:spcBef>
                <a:spcPts val="600"/>
              </a:spcBef>
              <a:spcAft>
                <a:spcPts val="600"/>
              </a:spcAft>
            </a:pPr>
            <a:r>
              <a:rPr lang="en-US" sz="2200" b="1" dirty="0">
                <a:solidFill>
                  <a:srgbClr val="E21A23"/>
                </a:solidFill>
              </a:rPr>
              <a:t>4-4</a:t>
            </a:r>
            <a:r>
              <a:rPr lang="en-US" sz="2200" b="1" dirty="0"/>
              <a:t> </a:t>
            </a:r>
            <a:r>
              <a:rPr lang="en-US" sz="2200" dirty="0"/>
              <a:t>	Identify the characteristics of environmentally sustainable business.</a:t>
            </a:r>
          </a:p>
          <a:p>
            <a:pPr marL="914400" indent="-914400">
              <a:spcBef>
                <a:spcPts val="600"/>
              </a:spcBef>
              <a:spcAft>
                <a:spcPts val="600"/>
              </a:spcAft>
            </a:pPr>
            <a:r>
              <a:rPr lang="en-US" sz="2200" b="1" dirty="0">
                <a:solidFill>
                  <a:srgbClr val="E21A23"/>
                </a:solidFill>
              </a:rPr>
              <a:t>4-5</a:t>
            </a:r>
            <a:r>
              <a:rPr lang="en-US" sz="2200" dirty="0"/>
              <a:t> 	Describe how the stakeholder model can help businesses achieve sustainability.</a:t>
            </a:r>
          </a:p>
          <a:p>
            <a:pPr marL="914400" indent="-914400">
              <a:spcBef>
                <a:spcPts val="600"/>
              </a:spcBef>
              <a:spcAft>
                <a:spcPts val="600"/>
              </a:spcAft>
            </a:pPr>
            <a:r>
              <a:rPr lang="en-US" sz="2200" b="1" dirty="0">
                <a:solidFill>
                  <a:srgbClr val="E21A23"/>
                </a:solidFill>
              </a:rPr>
              <a:t>4-6</a:t>
            </a:r>
            <a:r>
              <a:rPr lang="en-US" sz="2200" b="1" dirty="0"/>
              <a:t> </a:t>
            </a:r>
            <a:r>
              <a:rPr lang="en-US" sz="2200" dirty="0"/>
              <a:t>	Describe how geographic features of a country or region contribute to natural capital.</a:t>
            </a:r>
          </a:p>
          <a:p>
            <a:pPr marL="914400" indent="-914400">
              <a:spcBef>
                <a:spcPts val="600"/>
              </a:spcBef>
              <a:spcAft>
                <a:spcPts val="600"/>
              </a:spcAft>
            </a:pPr>
            <a:r>
              <a:rPr lang="en-US" sz="2200" b="1" dirty="0">
                <a:solidFill>
                  <a:srgbClr val="E21A23"/>
                </a:solidFill>
              </a:rPr>
              <a:t>4-7</a:t>
            </a:r>
            <a:r>
              <a:rPr lang="en-US" sz="2200" b="1" dirty="0"/>
              <a:t> </a:t>
            </a:r>
            <a:r>
              <a:rPr lang="en-US" sz="2200" dirty="0"/>
              <a:t>	Outline nonrenewable and renewable energy options available and their potential impacts on business.</a:t>
            </a:r>
          </a:p>
        </p:txBody>
      </p:sp>
      <p:sp>
        <p:nvSpPr>
          <p:cNvPr id="9" name="Text Placeholder 8"/>
          <p:cNvSpPr>
            <a:spLocks noGrp="1"/>
          </p:cNvSpPr>
          <p:nvPr>
            <p:ph type="body" sz="quarter" idx="12"/>
          </p:nvPr>
        </p:nvSpPr>
        <p:spPr/>
        <p:txBody>
          <a:bodyPr/>
          <a:lstStyle/>
          <a:p>
            <a:endParaRPr lang="en-US" dirty="0"/>
          </a:p>
        </p:txBody>
      </p:sp>
      <p:sp>
        <p:nvSpPr>
          <p:cNvPr id="10" name="Text Placeholder 9"/>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33710307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8588C-676A-4C04-88F4-D8E9D86E1CA9}"/>
              </a:ext>
            </a:extLst>
          </p:cNvPr>
          <p:cNvSpPr>
            <a:spLocks noGrp="1"/>
          </p:cNvSpPr>
          <p:nvPr>
            <p:ph type="title"/>
          </p:nvPr>
        </p:nvSpPr>
        <p:spPr/>
        <p:txBody>
          <a:bodyPr>
            <a:normAutofit/>
          </a:bodyPr>
          <a:lstStyle/>
          <a:p>
            <a:r>
              <a:rPr lang="en-US" dirty="0"/>
              <a:t>Figure 4.6 Cold War Austria</a:t>
            </a:r>
          </a:p>
        </p:txBody>
      </p:sp>
      <p:pic>
        <p:nvPicPr>
          <p:cNvPr id="8" name="Content Placeholder 7" descr="A map of Austria, which is surrounded by Germany, Czech Republic, Hungary, Croatia, Slovenia, and Italy.">
            <a:extLst>
              <a:ext uri="{FF2B5EF4-FFF2-40B4-BE49-F238E27FC236}">
                <a16:creationId xmlns:a16="http://schemas.microsoft.com/office/drawing/2014/main" id="{A37AC536-DC5D-465A-8067-FF6CA16C0DDA}"/>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2485414" y="1276350"/>
            <a:ext cx="4173170" cy="4792663"/>
          </a:xfrm>
          <a:prstGeom prst="rect">
            <a:avLst/>
          </a:prstGeom>
        </p:spPr>
      </p:pic>
      <p:sp>
        <p:nvSpPr>
          <p:cNvPr id="3" name="Text Placeholder 2">
            <a:extLst>
              <a:ext uri="{FF2B5EF4-FFF2-40B4-BE49-F238E27FC236}">
                <a16:creationId xmlns:a16="http://schemas.microsoft.com/office/drawing/2014/main" id="{73961B97-0B5D-4394-B96D-DAC609E51238}"/>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D8BA113C-36E4-4BB0-AE91-D80D76F20495}"/>
              </a:ext>
            </a:extLst>
          </p:cNvPr>
          <p:cNvSpPr>
            <a:spLocks noGrp="1"/>
          </p:cNvSpPr>
          <p:nvPr>
            <p:ph type="body" sz="quarter" idx="13"/>
          </p:nvPr>
        </p:nvSpPr>
        <p:spPr/>
        <p:txBody>
          <a:bodyPr/>
          <a:lstStyle/>
          <a:p>
            <a:endParaRPr lang="en-US" dirty="0"/>
          </a:p>
        </p:txBody>
      </p:sp>
      <p:sp>
        <p:nvSpPr>
          <p:cNvPr id="7" name="Slide Number Placeholder 6">
            <a:extLst>
              <a:ext uri="{FF2B5EF4-FFF2-40B4-BE49-F238E27FC236}">
                <a16:creationId xmlns:a16="http://schemas.microsoft.com/office/drawing/2014/main" id="{636B517F-25C6-4DDF-B164-C95709939173}"/>
              </a:ext>
            </a:extLst>
          </p:cNvPr>
          <p:cNvSpPr>
            <a:spLocks noGrp="1"/>
          </p:cNvSpPr>
          <p:nvPr>
            <p:ph type="sldNum" sz="quarter" idx="10"/>
          </p:nvPr>
        </p:nvSpPr>
        <p:spPr/>
        <p:txBody>
          <a:bodyPr/>
          <a:lstStyle/>
          <a:p>
            <a:fld id="{68151E55-6873-49E2-B8D5-2F265E6F1973}" type="slidenum">
              <a:rPr lang="en-US" smtClean="0"/>
              <a:t>20</a:t>
            </a:fld>
            <a:endParaRPr lang="en-US" dirty="0"/>
          </a:p>
        </p:txBody>
      </p:sp>
    </p:spTree>
    <p:extLst>
      <p:ext uri="{BB962C8B-B14F-4D97-AF65-F5344CB8AC3E}">
        <p14:creationId xmlns:p14="http://schemas.microsoft.com/office/powerpoint/2010/main" val="11167295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sz="2800" dirty="0">
                <a:solidFill>
                  <a:srgbClr val="000000"/>
                </a:solidFill>
              </a:rPr>
              <a:t>Geography: Describing Our Natural Capital</a:t>
            </a:r>
            <a:r>
              <a:rPr lang="en-US" sz="800" dirty="0">
                <a:solidFill>
                  <a:srgbClr val="000000"/>
                </a:solidFill>
              </a:rPr>
              <a:t> 3</a:t>
            </a:r>
            <a:endParaRPr lang="en-US" sz="800" dirty="0"/>
          </a:p>
        </p:txBody>
      </p:sp>
      <p:sp>
        <p:nvSpPr>
          <p:cNvPr id="9" name="Content Placeholder 8"/>
          <p:cNvSpPr>
            <a:spLocks noGrp="1"/>
          </p:cNvSpPr>
          <p:nvPr>
            <p:ph sz="quarter" idx="11"/>
          </p:nvPr>
        </p:nvSpPr>
        <p:spPr/>
        <p:txBody>
          <a:bodyPr>
            <a:normAutofit/>
          </a:bodyPr>
          <a:lstStyle/>
          <a:p>
            <a:r>
              <a:rPr lang="en-US" dirty="0"/>
              <a:t>Topography: Mountains</a:t>
            </a:r>
          </a:p>
          <a:p>
            <a:pPr marL="341313" lvl="2" indent="-341313"/>
            <a:r>
              <a:rPr lang="en-US" sz="2400" dirty="0"/>
              <a:t>Separate people, impede exchange and interaction.</a:t>
            </a:r>
          </a:p>
          <a:p>
            <a:pPr marL="341313" lvl="2" indent="-341313"/>
            <a:r>
              <a:rPr lang="en-US" sz="2400" dirty="0"/>
              <a:t>Results in language and culture differences.</a:t>
            </a:r>
          </a:p>
          <a:p>
            <a:pPr marL="341313" lvl="2" indent="-341313"/>
            <a:r>
              <a:rPr lang="en-US" sz="2400" dirty="0"/>
              <a:t>Create regional markets, often with altitude adjustments.</a:t>
            </a:r>
          </a:p>
        </p:txBody>
      </p:sp>
      <p:sp>
        <p:nvSpPr>
          <p:cNvPr id="10" name="Text Placeholder 9"/>
          <p:cNvSpPr>
            <a:spLocks noGrp="1"/>
          </p:cNvSpPr>
          <p:nvPr>
            <p:ph type="body" sz="quarter" idx="12"/>
          </p:nvPr>
        </p:nvSpPr>
        <p:spPr/>
        <p:txBody>
          <a:bodyPr/>
          <a:lstStyle/>
          <a:p>
            <a:endParaRPr lang="en-US" dirty="0"/>
          </a:p>
        </p:txBody>
      </p:sp>
      <p:sp>
        <p:nvSpPr>
          <p:cNvPr id="11" name="Text Placeholder 10"/>
          <p:cNvSpPr>
            <a:spLocks noGrp="1"/>
          </p:cNvSpPr>
          <p:nvPr>
            <p:ph type="body" sz="quarter" idx="13"/>
          </p:nvPr>
        </p:nvSpPr>
        <p:spPr/>
        <p:txBody>
          <a:bodyPr/>
          <a:lstStyle/>
          <a:p>
            <a:endParaRPr lang="en-US" dirty="0"/>
          </a:p>
        </p:txBody>
      </p:sp>
      <p:sp>
        <p:nvSpPr>
          <p:cNvPr id="7" name="Slide Number Placeholder 6"/>
          <p:cNvSpPr>
            <a:spLocks noGrp="1"/>
          </p:cNvSpPr>
          <p:nvPr>
            <p:ph type="sldNum" sz="quarter" idx="10"/>
          </p:nvPr>
        </p:nvSpPr>
        <p:spPr/>
        <p:txBody>
          <a:bodyPr/>
          <a:lstStyle/>
          <a:p>
            <a:fld id="{68151E55-6873-49E2-B8D5-2F265E6F1973}" type="slidenum">
              <a:rPr lang="en-US" smtClean="0"/>
              <a:t>21</a:t>
            </a:fld>
            <a:endParaRPr lang="en-US" dirty="0"/>
          </a:p>
        </p:txBody>
      </p:sp>
    </p:spTree>
    <p:extLst>
      <p:ext uri="{BB962C8B-B14F-4D97-AF65-F5344CB8AC3E}">
        <p14:creationId xmlns:p14="http://schemas.microsoft.com/office/powerpoint/2010/main" val="41220428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sz="2800" dirty="0">
                <a:solidFill>
                  <a:srgbClr val="000000"/>
                </a:solidFill>
              </a:rPr>
              <a:t>Geography: Describing Our Natural Capital</a:t>
            </a:r>
            <a:r>
              <a:rPr lang="en-US" sz="800" dirty="0">
                <a:solidFill>
                  <a:srgbClr val="000000"/>
                </a:solidFill>
              </a:rPr>
              <a:t> 4</a:t>
            </a:r>
            <a:endParaRPr lang="en-US" sz="800" dirty="0"/>
          </a:p>
        </p:txBody>
      </p:sp>
      <p:sp>
        <p:nvSpPr>
          <p:cNvPr id="9" name="Content Placeholder 8"/>
          <p:cNvSpPr>
            <a:spLocks noGrp="1"/>
          </p:cNvSpPr>
          <p:nvPr>
            <p:ph sz="quarter" idx="11"/>
          </p:nvPr>
        </p:nvSpPr>
        <p:spPr/>
        <p:txBody>
          <a:bodyPr>
            <a:normAutofit/>
          </a:bodyPr>
          <a:lstStyle/>
          <a:p>
            <a:r>
              <a:rPr lang="en-US" dirty="0"/>
              <a:t>Topography: Deserts and Tropical Forests</a:t>
            </a:r>
          </a:p>
          <a:p>
            <a:pPr marL="341313" lvl="2" indent="-341313"/>
            <a:r>
              <a:rPr lang="en-US" sz="2400" dirty="0"/>
              <a:t>Separate markets.</a:t>
            </a:r>
          </a:p>
          <a:p>
            <a:pPr marL="341313" lvl="2" indent="-341313"/>
            <a:r>
              <a:rPr lang="en-US" sz="2400" dirty="0"/>
              <a:t>Increase cost of transportation.</a:t>
            </a:r>
          </a:p>
          <a:p>
            <a:pPr marL="341313" lvl="2" indent="-341313"/>
            <a:r>
              <a:rPr lang="en-US" sz="2400" dirty="0"/>
              <a:t>Create population concentrations.</a:t>
            </a:r>
          </a:p>
        </p:txBody>
      </p:sp>
      <p:sp>
        <p:nvSpPr>
          <p:cNvPr id="10" name="Text Placeholder 9"/>
          <p:cNvSpPr>
            <a:spLocks noGrp="1"/>
          </p:cNvSpPr>
          <p:nvPr>
            <p:ph type="body" sz="quarter" idx="12"/>
          </p:nvPr>
        </p:nvSpPr>
        <p:spPr/>
        <p:txBody>
          <a:bodyPr/>
          <a:lstStyle/>
          <a:p>
            <a:endParaRPr lang="en-US" dirty="0"/>
          </a:p>
        </p:txBody>
      </p:sp>
      <p:sp>
        <p:nvSpPr>
          <p:cNvPr id="11" name="Text Placeholder 10"/>
          <p:cNvSpPr>
            <a:spLocks noGrp="1"/>
          </p:cNvSpPr>
          <p:nvPr>
            <p:ph type="body" sz="quarter" idx="13"/>
          </p:nvPr>
        </p:nvSpPr>
        <p:spPr/>
        <p:txBody>
          <a:bodyPr/>
          <a:lstStyle/>
          <a:p>
            <a:endParaRPr lang="en-US" dirty="0"/>
          </a:p>
        </p:txBody>
      </p:sp>
      <p:sp>
        <p:nvSpPr>
          <p:cNvPr id="7" name="Slide Number Placeholder 6"/>
          <p:cNvSpPr>
            <a:spLocks noGrp="1"/>
          </p:cNvSpPr>
          <p:nvPr>
            <p:ph type="sldNum" sz="quarter" idx="10"/>
          </p:nvPr>
        </p:nvSpPr>
        <p:spPr/>
        <p:txBody>
          <a:bodyPr/>
          <a:lstStyle/>
          <a:p>
            <a:fld id="{68151E55-6873-49E2-B8D5-2F265E6F1973}" type="slidenum">
              <a:rPr lang="en-US" smtClean="0"/>
              <a:t>22</a:t>
            </a:fld>
            <a:endParaRPr lang="en-US" dirty="0"/>
          </a:p>
        </p:txBody>
      </p:sp>
    </p:spTree>
    <p:extLst>
      <p:ext uri="{BB962C8B-B14F-4D97-AF65-F5344CB8AC3E}">
        <p14:creationId xmlns:p14="http://schemas.microsoft.com/office/powerpoint/2010/main" val="40530338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0AF6790-AB89-48A9-A4C6-CBD78A6D09E1}"/>
              </a:ext>
            </a:extLst>
          </p:cNvPr>
          <p:cNvSpPr>
            <a:spLocks noGrp="1"/>
          </p:cNvSpPr>
          <p:nvPr>
            <p:ph type="title"/>
          </p:nvPr>
        </p:nvSpPr>
        <p:spPr/>
        <p:txBody>
          <a:bodyPr/>
          <a:lstStyle/>
          <a:p>
            <a:r>
              <a:rPr lang="en-US" dirty="0"/>
              <a:t>Topography</a:t>
            </a:r>
          </a:p>
        </p:txBody>
      </p:sp>
      <p:pic>
        <p:nvPicPr>
          <p:cNvPr id="12" name="Content Placeholder 11" descr="A photo of mountains.">
            <a:extLst>
              <a:ext uri="{FF2B5EF4-FFF2-40B4-BE49-F238E27FC236}">
                <a16:creationId xmlns:a16="http://schemas.microsoft.com/office/drawing/2014/main" id="{09A2F82E-6CAC-4FD3-A46F-868FFF9492EF}"/>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799462" y="1785014"/>
            <a:ext cx="3186851" cy="2332037"/>
          </a:xfrm>
          <a:prstGeom prst="rect">
            <a:avLst/>
          </a:prstGeom>
        </p:spPr>
      </p:pic>
      <p:sp>
        <p:nvSpPr>
          <p:cNvPr id="10" name="Text Placeholder 9">
            <a:extLst>
              <a:ext uri="{FF2B5EF4-FFF2-40B4-BE49-F238E27FC236}">
                <a16:creationId xmlns:a16="http://schemas.microsoft.com/office/drawing/2014/main" id="{1B38F311-6559-4EF2-884E-239CA61C7B3E}"/>
              </a:ext>
            </a:extLst>
          </p:cNvPr>
          <p:cNvSpPr>
            <a:spLocks noGrp="1"/>
          </p:cNvSpPr>
          <p:nvPr>
            <p:ph type="body" sz="quarter" idx="12"/>
          </p:nvPr>
        </p:nvSpPr>
        <p:spPr>
          <a:xfrm>
            <a:off x="342900" y="4180500"/>
            <a:ext cx="3244362" cy="190500"/>
          </a:xfrm>
        </p:spPr>
        <p:txBody>
          <a:bodyPr/>
          <a:lstStyle/>
          <a:p>
            <a:r>
              <a:rPr lang="en-US" dirty="0">
                <a:solidFill>
                  <a:schemeClr val="tx1">
                    <a:lumMod val="65000"/>
                    <a:lumOff val="35000"/>
                  </a:schemeClr>
                </a:solidFill>
              </a:rPr>
              <a:t>©Ascent/PKS Media Inc./Stockbyte/Getty Images </a:t>
            </a:r>
          </a:p>
        </p:txBody>
      </p:sp>
      <p:sp>
        <p:nvSpPr>
          <p:cNvPr id="15" name="Content Placeholder 14">
            <a:extLst>
              <a:ext uri="{FF2B5EF4-FFF2-40B4-BE49-F238E27FC236}">
                <a16:creationId xmlns:a16="http://schemas.microsoft.com/office/drawing/2014/main" id="{DB414444-5A6E-473A-88C4-8A65DBBA1178}"/>
              </a:ext>
            </a:extLst>
          </p:cNvPr>
          <p:cNvSpPr>
            <a:spLocks noGrp="1"/>
          </p:cNvSpPr>
          <p:nvPr>
            <p:ph sz="quarter" idx="16"/>
          </p:nvPr>
        </p:nvSpPr>
        <p:spPr>
          <a:xfrm>
            <a:off x="495300" y="4507805"/>
            <a:ext cx="4076700" cy="1646933"/>
          </a:xfrm>
        </p:spPr>
        <p:txBody>
          <a:bodyPr>
            <a:normAutofit/>
          </a:bodyPr>
          <a:lstStyle/>
          <a:p>
            <a:r>
              <a:rPr lang="en-US" sz="1800" dirty="0"/>
              <a:t>The Central Asian Hindu Kush runs from north central Pakistan through eastern and central Afghanistan. </a:t>
            </a:r>
          </a:p>
        </p:txBody>
      </p:sp>
      <p:pic>
        <p:nvPicPr>
          <p:cNvPr id="17" name="Content Placeholder 16" descr="A photo of a desert.">
            <a:extLst>
              <a:ext uri="{FF2B5EF4-FFF2-40B4-BE49-F238E27FC236}">
                <a16:creationId xmlns:a16="http://schemas.microsoft.com/office/drawing/2014/main" id="{ED2A34E9-6098-4411-A5A9-6F90EE396C88}"/>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5009388" y="1785013"/>
            <a:ext cx="3195050" cy="2332037"/>
          </a:xfrm>
          <a:prstGeom prst="rect">
            <a:avLst/>
          </a:prstGeom>
        </p:spPr>
      </p:pic>
      <p:sp>
        <p:nvSpPr>
          <p:cNvPr id="13" name="Text Placeholder 12">
            <a:extLst>
              <a:ext uri="{FF2B5EF4-FFF2-40B4-BE49-F238E27FC236}">
                <a16:creationId xmlns:a16="http://schemas.microsoft.com/office/drawing/2014/main" id="{90ABCC4B-298F-41EE-A8B0-F75A4A5620B3}"/>
              </a:ext>
            </a:extLst>
          </p:cNvPr>
          <p:cNvSpPr>
            <a:spLocks noGrp="1"/>
          </p:cNvSpPr>
          <p:nvPr>
            <p:ph type="body" sz="quarter" idx="13"/>
          </p:nvPr>
        </p:nvSpPr>
        <p:spPr>
          <a:xfrm>
            <a:off x="4572000" y="4157402"/>
            <a:ext cx="2213987" cy="173037"/>
          </a:xfrm>
        </p:spPr>
        <p:txBody>
          <a:bodyPr/>
          <a:lstStyle/>
          <a:p>
            <a:r>
              <a:rPr lang="en-US" dirty="0"/>
              <a:t>©Carl &amp; Ann Purcell/Corbis/Getty Images</a:t>
            </a:r>
          </a:p>
        </p:txBody>
      </p:sp>
      <p:sp>
        <p:nvSpPr>
          <p:cNvPr id="14" name="Content Placeholder 13">
            <a:extLst>
              <a:ext uri="{FF2B5EF4-FFF2-40B4-BE49-F238E27FC236}">
                <a16:creationId xmlns:a16="http://schemas.microsoft.com/office/drawing/2014/main" id="{61B30AE8-FE54-4457-A40E-428C3903ADA6}"/>
              </a:ext>
            </a:extLst>
          </p:cNvPr>
          <p:cNvSpPr>
            <a:spLocks noGrp="1"/>
          </p:cNvSpPr>
          <p:nvPr>
            <p:ph sz="quarter" idx="15"/>
          </p:nvPr>
        </p:nvSpPr>
        <p:spPr>
          <a:xfrm>
            <a:off x="4724398" y="4525964"/>
            <a:ext cx="4076701" cy="1281984"/>
          </a:xfrm>
        </p:spPr>
        <p:txBody>
          <a:bodyPr>
            <a:normAutofit/>
          </a:bodyPr>
          <a:lstStyle/>
          <a:p>
            <a:r>
              <a:rPr lang="en-US" sz="1800" dirty="0"/>
              <a:t>The Green Wall of China, in </a:t>
            </a:r>
            <a:r>
              <a:rPr lang="en-US" sz="1800" dirty="0" err="1"/>
              <a:t>Taipuisa</a:t>
            </a:r>
            <a:r>
              <a:rPr lang="en-US" sz="1800" dirty="0"/>
              <a:t>, Inner Mongolia, planted to fend off the encroaching Gobi desert. </a:t>
            </a:r>
          </a:p>
        </p:txBody>
      </p:sp>
      <p:sp>
        <p:nvSpPr>
          <p:cNvPr id="6" name="Slide Number Placeholder 5">
            <a:extLst>
              <a:ext uri="{FF2B5EF4-FFF2-40B4-BE49-F238E27FC236}">
                <a16:creationId xmlns:a16="http://schemas.microsoft.com/office/drawing/2014/main" id="{96E38028-6005-4125-9225-E8110821051A}"/>
              </a:ext>
            </a:extLst>
          </p:cNvPr>
          <p:cNvSpPr>
            <a:spLocks noGrp="1"/>
          </p:cNvSpPr>
          <p:nvPr>
            <p:ph type="sldNum" sz="quarter" idx="10"/>
          </p:nvPr>
        </p:nvSpPr>
        <p:spPr/>
        <p:txBody>
          <a:bodyPr/>
          <a:lstStyle/>
          <a:p>
            <a:fld id="{68151E55-6873-49E2-B8D5-2F265E6F1973}" type="slidenum">
              <a:rPr lang="en-US" smtClean="0"/>
              <a:t>23</a:t>
            </a:fld>
            <a:endParaRPr lang="en-US" dirty="0"/>
          </a:p>
        </p:txBody>
      </p:sp>
    </p:spTree>
    <p:extLst>
      <p:ext uri="{BB962C8B-B14F-4D97-AF65-F5344CB8AC3E}">
        <p14:creationId xmlns:p14="http://schemas.microsoft.com/office/powerpoint/2010/main" val="34205887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sz="2800" dirty="0">
                <a:solidFill>
                  <a:srgbClr val="000000"/>
                </a:solidFill>
              </a:rPr>
              <a:t>Geography: Describing Our Natural Capital</a:t>
            </a:r>
            <a:r>
              <a:rPr lang="en-US" sz="800" dirty="0">
                <a:solidFill>
                  <a:srgbClr val="000000"/>
                </a:solidFill>
              </a:rPr>
              <a:t> 5</a:t>
            </a:r>
            <a:endParaRPr lang="en-US" sz="800" dirty="0"/>
          </a:p>
        </p:txBody>
      </p:sp>
      <p:sp>
        <p:nvSpPr>
          <p:cNvPr id="9" name="Content Placeholder 8"/>
          <p:cNvSpPr>
            <a:spLocks noGrp="1"/>
          </p:cNvSpPr>
          <p:nvPr>
            <p:ph sz="quarter" idx="11"/>
          </p:nvPr>
        </p:nvSpPr>
        <p:spPr/>
        <p:txBody>
          <a:bodyPr>
            <a:normAutofit/>
          </a:bodyPr>
          <a:lstStyle/>
          <a:p>
            <a:r>
              <a:rPr lang="en-US" dirty="0"/>
              <a:t>Topography: Bodies of Water</a:t>
            </a:r>
          </a:p>
          <a:p>
            <a:pPr marL="341313" lvl="2" indent="-341313"/>
            <a:r>
              <a:rPr lang="en-US" sz="2400" dirty="0"/>
              <a:t>Attract people.</a:t>
            </a:r>
          </a:p>
          <a:p>
            <a:pPr marL="341313" lvl="2" indent="-341313"/>
            <a:r>
              <a:rPr lang="en-US" sz="2400" dirty="0"/>
              <a:t>Facilitate transportation.</a:t>
            </a:r>
          </a:p>
          <a:p>
            <a:pPr marL="341313" lvl="2" indent="-341313"/>
            <a:r>
              <a:rPr lang="en-US" sz="2400" dirty="0"/>
              <a:t>Inland waterways provide access to interior markets.</a:t>
            </a:r>
          </a:p>
        </p:txBody>
      </p:sp>
      <p:sp>
        <p:nvSpPr>
          <p:cNvPr id="10" name="Text Placeholder 9"/>
          <p:cNvSpPr>
            <a:spLocks noGrp="1"/>
          </p:cNvSpPr>
          <p:nvPr>
            <p:ph type="body" sz="quarter" idx="12"/>
          </p:nvPr>
        </p:nvSpPr>
        <p:spPr/>
        <p:txBody>
          <a:bodyPr/>
          <a:lstStyle/>
          <a:p>
            <a:endParaRPr lang="en-US" dirty="0"/>
          </a:p>
        </p:txBody>
      </p:sp>
      <p:sp>
        <p:nvSpPr>
          <p:cNvPr id="11" name="Text Placeholder 10"/>
          <p:cNvSpPr>
            <a:spLocks noGrp="1"/>
          </p:cNvSpPr>
          <p:nvPr>
            <p:ph type="body" sz="quarter" idx="13"/>
          </p:nvPr>
        </p:nvSpPr>
        <p:spPr/>
        <p:txBody>
          <a:bodyPr/>
          <a:lstStyle/>
          <a:p>
            <a:endParaRPr lang="en-US" dirty="0"/>
          </a:p>
        </p:txBody>
      </p:sp>
      <p:sp>
        <p:nvSpPr>
          <p:cNvPr id="7" name="Slide Number Placeholder 6"/>
          <p:cNvSpPr>
            <a:spLocks noGrp="1"/>
          </p:cNvSpPr>
          <p:nvPr>
            <p:ph type="sldNum" sz="quarter" idx="10"/>
          </p:nvPr>
        </p:nvSpPr>
        <p:spPr/>
        <p:txBody>
          <a:bodyPr/>
          <a:lstStyle/>
          <a:p>
            <a:fld id="{68151E55-6873-49E2-B8D5-2F265E6F1973}" type="slidenum">
              <a:rPr lang="en-US" smtClean="0"/>
              <a:t>24</a:t>
            </a:fld>
            <a:endParaRPr lang="en-US" dirty="0"/>
          </a:p>
        </p:txBody>
      </p:sp>
    </p:spTree>
    <p:extLst>
      <p:ext uri="{BB962C8B-B14F-4D97-AF65-F5344CB8AC3E}">
        <p14:creationId xmlns:p14="http://schemas.microsoft.com/office/powerpoint/2010/main" val="11346636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8588C-676A-4C04-88F4-D8E9D86E1CA9}"/>
              </a:ext>
            </a:extLst>
          </p:cNvPr>
          <p:cNvSpPr>
            <a:spLocks noGrp="1"/>
          </p:cNvSpPr>
          <p:nvPr>
            <p:ph type="title"/>
          </p:nvPr>
        </p:nvSpPr>
        <p:spPr/>
        <p:txBody>
          <a:bodyPr>
            <a:normAutofit/>
          </a:bodyPr>
          <a:lstStyle/>
          <a:p>
            <a:r>
              <a:rPr lang="en-US" dirty="0"/>
              <a:t>Figure 4.7 World Population Map</a:t>
            </a:r>
          </a:p>
        </p:txBody>
      </p:sp>
      <p:pic>
        <p:nvPicPr>
          <p:cNvPr id="9" name="Content Placeholder 8" descr="A map indicates population concentrations around the world.">
            <a:extLst>
              <a:ext uri="{FF2B5EF4-FFF2-40B4-BE49-F238E27FC236}">
                <a16:creationId xmlns:a16="http://schemas.microsoft.com/office/drawing/2014/main" id="{A5951599-7628-45CD-A328-9285D30138E1}"/>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1478802" y="1276350"/>
            <a:ext cx="6186395" cy="4878388"/>
          </a:xfrm>
          <a:prstGeom prst="rect">
            <a:avLst/>
          </a:prstGeom>
        </p:spPr>
      </p:pic>
      <p:sp>
        <p:nvSpPr>
          <p:cNvPr id="5" name="Text Placeholder 4">
            <a:extLst>
              <a:ext uri="{FF2B5EF4-FFF2-40B4-BE49-F238E27FC236}">
                <a16:creationId xmlns:a16="http://schemas.microsoft.com/office/drawing/2014/main" id="{D3E4B08A-C931-47B2-BD0C-138D74184303}"/>
              </a:ext>
            </a:extLst>
          </p:cNvPr>
          <p:cNvSpPr>
            <a:spLocks noGrp="1"/>
          </p:cNvSpPr>
          <p:nvPr>
            <p:ph type="body" sz="quarter" idx="12"/>
          </p:nvPr>
        </p:nvSpPr>
        <p:spPr/>
        <p:txBody>
          <a:bodyPr/>
          <a:lstStyle/>
          <a:p>
            <a:r>
              <a:rPr lang="en-US" dirty="0">
                <a:hlinkClick r:id="rId4" action="ppaction://hlinksldjump"/>
              </a:rPr>
              <a:t>Access the text alternative for slide images.</a:t>
            </a:r>
            <a:endParaRPr lang="en-US" dirty="0">
              <a:hlinkClick r:id="rId5" action="ppaction://hlinksldjump"/>
            </a:endParaRPr>
          </a:p>
        </p:txBody>
      </p:sp>
      <p:sp>
        <p:nvSpPr>
          <p:cNvPr id="6" name="Text Placeholder 5">
            <a:extLst>
              <a:ext uri="{FF2B5EF4-FFF2-40B4-BE49-F238E27FC236}">
                <a16:creationId xmlns:a16="http://schemas.microsoft.com/office/drawing/2014/main" id="{D8BA113C-36E4-4BB0-AE91-D80D76F20495}"/>
              </a:ext>
            </a:extLst>
          </p:cNvPr>
          <p:cNvSpPr>
            <a:spLocks noGrp="1"/>
          </p:cNvSpPr>
          <p:nvPr>
            <p:ph type="body" sz="quarter" idx="13"/>
          </p:nvPr>
        </p:nvSpPr>
        <p:spPr/>
        <p:txBody>
          <a:bodyPr/>
          <a:lstStyle/>
          <a:p>
            <a:endParaRPr lang="en-US" dirty="0"/>
          </a:p>
        </p:txBody>
      </p:sp>
      <p:sp>
        <p:nvSpPr>
          <p:cNvPr id="7" name="Slide Number Placeholder 6">
            <a:extLst>
              <a:ext uri="{FF2B5EF4-FFF2-40B4-BE49-F238E27FC236}">
                <a16:creationId xmlns:a16="http://schemas.microsoft.com/office/drawing/2014/main" id="{636B517F-25C6-4DDF-B164-C95709939173}"/>
              </a:ext>
            </a:extLst>
          </p:cNvPr>
          <p:cNvSpPr>
            <a:spLocks noGrp="1"/>
          </p:cNvSpPr>
          <p:nvPr>
            <p:ph type="sldNum" sz="quarter" idx="10"/>
          </p:nvPr>
        </p:nvSpPr>
        <p:spPr/>
        <p:txBody>
          <a:bodyPr/>
          <a:lstStyle/>
          <a:p>
            <a:fld id="{68151E55-6873-49E2-B8D5-2F265E6F1973}" type="slidenum">
              <a:rPr lang="en-US" smtClean="0"/>
              <a:t>25</a:t>
            </a:fld>
            <a:endParaRPr lang="en-US" dirty="0"/>
          </a:p>
        </p:txBody>
      </p:sp>
    </p:spTree>
    <p:extLst>
      <p:ext uri="{BB962C8B-B14F-4D97-AF65-F5344CB8AC3E}">
        <p14:creationId xmlns:p14="http://schemas.microsoft.com/office/powerpoint/2010/main" val="1417926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sz="2800" dirty="0">
                <a:solidFill>
                  <a:srgbClr val="000000"/>
                </a:solidFill>
              </a:rPr>
              <a:t>Geography: Describing Our Natural Capital</a:t>
            </a:r>
            <a:r>
              <a:rPr lang="en-US" sz="800" dirty="0">
                <a:solidFill>
                  <a:srgbClr val="000000"/>
                </a:solidFill>
              </a:rPr>
              <a:t> 6</a:t>
            </a:r>
            <a:endParaRPr lang="en-US" sz="800" dirty="0"/>
          </a:p>
        </p:txBody>
      </p:sp>
      <p:sp>
        <p:nvSpPr>
          <p:cNvPr id="9" name="Content Placeholder 8"/>
          <p:cNvSpPr>
            <a:spLocks noGrp="1"/>
          </p:cNvSpPr>
          <p:nvPr>
            <p:ph sz="quarter" idx="11"/>
          </p:nvPr>
        </p:nvSpPr>
        <p:spPr/>
        <p:txBody>
          <a:bodyPr>
            <a:normAutofit/>
          </a:bodyPr>
          <a:lstStyle/>
          <a:p>
            <a:r>
              <a:rPr lang="en-US" dirty="0"/>
              <a:t>Climate</a:t>
            </a:r>
          </a:p>
          <a:p>
            <a:pPr marL="341313" lvl="2" indent="-341313"/>
            <a:r>
              <a:rPr lang="en-US" sz="2400" dirty="0"/>
              <a:t>Meteorological conditions, including temperature, precipitation, and wind that prevail in a region.</a:t>
            </a:r>
          </a:p>
          <a:p>
            <a:pPr marL="341313" lvl="2" indent="-341313"/>
            <a:r>
              <a:rPr lang="en-US" sz="2400" dirty="0"/>
              <a:t>North-South divide: greater economic and intellectual development has occurred in temperate climates of Northern Europe and U.S.</a:t>
            </a:r>
          </a:p>
        </p:txBody>
      </p:sp>
      <p:sp>
        <p:nvSpPr>
          <p:cNvPr id="10" name="Text Placeholder 9"/>
          <p:cNvSpPr>
            <a:spLocks noGrp="1"/>
          </p:cNvSpPr>
          <p:nvPr>
            <p:ph type="body" sz="quarter" idx="12"/>
          </p:nvPr>
        </p:nvSpPr>
        <p:spPr/>
        <p:txBody>
          <a:bodyPr/>
          <a:lstStyle/>
          <a:p>
            <a:endParaRPr lang="en-US" dirty="0"/>
          </a:p>
        </p:txBody>
      </p:sp>
      <p:sp>
        <p:nvSpPr>
          <p:cNvPr id="11" name="Text Placeholder 10"/>
          <p:cNvSpPr>
            <a:spLocks noGrp="1"/>
          </p:cNvSpPr>
          <p:nvPr>
            <p:ph type="body" sz="quarter" idx="13"/>
          </p:nvPr>
        </p:nvSpPr>
        <p:spPr/>
        <p:txBody>
          <a:bodyPr/>
          <a:lstStyle/>
          <a:p>
            <a:endParaRPr lang="en-US" dirty="0"/>
          </a:p>
        </p:txBody>
      </p:sp>
      <p:sp>
        <p:nvSpPr>
          <p:cNvPr id="7" name="Slide Number Placeholder 6"/>
          <p:cNvSpPr>
            <a:spLocks noGrp="1"/>
          </p:cNvSpPr>
          <p:nvPr>
            <p:ph type="sldNum" sz="quarter" idx="10"/>
          </p:nvPr>
        </p:nvSpPr>
        <p:spPr/>
        <p:txBody>
          <a:bodyPr/>
          <a:lstStyle/>
          <a:p>
            <a:fld id="{68151E55-6873-49E2-B8D5-2F265E6F1973}" type="slidenum">
              <a:rPr lang="en-US" smtClean="0"/>
              <a:t>26</a:t>
            </a:fld>
            <a:endParaRPr lang="en-US" dirty="0"/>
          </a:p>
        </p:txBody>
      </p:sp>
    </p:spTree>
    <p:extLst>
      <p:ext uri="{BB962C8B-B14F-4D97-AF65-F5344CB8AC3E}">
        <p14:creationId xmlns:p14="http://schemas.microsoft.com/office/powerpoint/2010/main" val="32770153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solidFill>
                  <a:srgbClr val="000000"/>
                </a:solidFill>
              </a:rPr>
              <a:t>Natural Resources</a:t>
            </a:r>
            <a:r>
              <a:rPr lang="en-US" sz="800" dirty="0">
                <a:solidFill>
                  <a:srgbClr val="000000"/>
                </a:solidFill>
              </a:rPr>
              <a:t> 1</a:t>
            </a:r>
            <a:endParaRPr lang="en-US" sz="800" dirty="0"/>
          </a:p>
        </p:txBody>
      </p:sp>
      <p:sp>
        <p:nvSpPr>
          <p:cNvPr id="9" name="Content Placeholder 8"/>
          <p:cNvSpPr>
            <a:spLocks noGrp="1"/>
          </p:cNvSpPr>
          <p:nvPr>
            <p:ph sz="quarter" idx="11"/>
          </p:nvPr>
        </p:nvSpPr>
        <p:spPr/>
        <p:txBody>
          <a:bodyPr>
            <a:normAutofit/>
          </a:bodyPr>
          <a:lstStyle/>
          <a:p>
            <a:r>
              <a:rPr lang="en-US" dirty="0"/>
              <a:t>Natural Resources </a:t>
            </a:r>
          </a:p>
          <a:p>
            <a:pPr marL="457200" indent="-457200">
              <a:spcBef>
                <a:spcPts val="800"/>
              </a:spcBef>
              <a:buClr>
                <a:srgbClr val="E21A23"/>
              </a:buClr>
              <a:buFont typeface="Arial" panose="020B0604020202020204" pitchFamily="34" charset="0"/>
              <a:buChar char="•"/>
            </a:pPr>
            <a:r>
              <a:rPr lang="en-US" sz="2400" dirty="0"/>
              <a:t>Anything supplied by nature on which people depend.</a:t>
            </a:r>
          </a:p>
          <a:p>
            <a:r>
              <a:rPr lang="en-US" dirty="0"/>
              <a:t>Renewable Energy</a:t>
            </a:r>
          </a:p>
          <a:p>
            <a:pPr marL="457200" indent="-457200">
              <a:spcBef>
                <a:spcPts val="800"/>
              </a:spcBef>
              <a:buClr>
                <a:srgbClr val="E21A23"/>
              </a:buClr>
              <a:buFont typeface="Arial" panose="020B0604020202020204" pitchFamily="34" charset="0"/>
              <a:buChar char="•"/>
            </a:pPr>
            <a:r>
              <a:rPr lang="en-US" sz="2400" dirty="0"/>
              <a:t>Energy that comes from sources that are naturally replenished, such as sunlight, wind, and water flow.</a:t>
            </a:r>
          </a:p>
        </p:txBody>
      </p:sp>
      <p:sp>
        <p:nvSpPr>
          <p:cNvPr id="10" name="Text Placeholder 9"/>
          <p:cNvSpPr>
            <a:spLocks noGrp="1"/>
          </p:cNvSpPr>
          <p:nvPr>
            <p:ph type="body" sz="quarter" idx="12"/>
          </p:nvPr>
        </p:nvSpPr>
        <p:spPr/>
        <p:txBody>
          <a:bodyPr/>
          <a:lstStyle/>
          <a:p>
            <a:endParaRPr lang="en-US" dirty="0"/>
          </a:p>
        </p:txBody>
      </p:sp>
      <p:sp>
        <p:nvSpPr>
          <p:cNvPr id="11" name="Text Placeholder 10"/>
          <p:cNvSpPr>
            <a:spLocks noGrp="1"/>
          </p:cNvSpPr>
          <p:nvPr>
            <p:ph type="body" sz="quarter" idx="13"/>
          </p:nvPr>
        </p:nvSpPr>
        <p:spPr/>
        <p:txBody>
          <a:bodyPr/>
          <a:lstStyle/>
          <a:p>
            <a:endParaRPr lang="en-US" dirty="0"/>
          </a:p>
        </p:txBody>
      </p:sp>
      <p:sp>
        <p:nvSpPr>
          <p:cNvPr id="7" name="Slide Number Placeholder 6"/>
          <p:cNvSpPr>
            <a:spLocks noGrp="1"/>
          </p:cNvSpPr>
          <p:nvPr>
            <p:ph type="sldNum" sz="quarter" idx="10"/>
          </p:nvPr>
        </p:nvSpPr>
        <p:spPr/>
        <p:txBody>
          <a:bodyPr/>
          <a:lstStyle/>
          <a:p>
            <a:fld id="{68151E55-6873-49E2-B8D5-2F265E6F1973}" type="slidenum">
              <a:rPr lang="en-US" smtClean="0"/>
              <a:t>27</a:t>
            </a:fld>
            <a:endParaRPr lang="en-US" dirty="0"/>
          </a:p>
        </p:txBody>
      </p:sp>
    </p:spTree>
    <p:extLst>
      <p:ext uri="{BB962C8B-B14F-4D97-AF65-F5344CB8AC3E}">
        <p14:creationId xmlns:p14="http://schemas.microsoft.com/office/powerpoint/2010/main" val="18140637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sz="2800" dirty="0"/>
              <a:t>Figure 4.9 World Energy Consumption by Fuel Type, 1990 to 2040 (est.)</a:t>
            </a:r>
            <a:endParaRPr lang="en-US" sz="600" dirty="0"/>
          </a:p>
        </p:txBody>
      </p:sp>
      <p:pic>
        <p:nvPicPr>
          <p:cNvPr id="2" name="Content Placeholder 1" descr="A line graph showing the world consumption of nuclear, renewables, coal, natural gas, and petroleum and other liquids.">
            <a:extLst>
              <a:ext uri="{FF2B5EF4-FFF2-40B4-BE49-F238E27FC236}">
                <a16:creationId xmlns:a16="http://schemas.microsoft.com/office/drawing/2014/main" id="{9B5E5E86-0665-42C2-A854-FD5569719A76}"/>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1659771" y="1487800"/>
            <a:ext cx="5617820" cy="4292812"/>
          </a:xfrm>
          <a:prstGeom prst="rect">
            <a:avLst/>
          </a:prstGeom>
        </p:spPr>
      </p:pic>
      <p:sp>
        <p:nvSpPr>
          <p:cNvPr id="10" name="Text Placeholder 9"/>
          <p:cNvSpPr>
            <a:spLocks noGrp="1"/>
          </p:cNvSpPr>
          <p:nvPr>
            <p:ph type="body" sz="quarter" idx="12"/>
          </p:nvPr>
        </p:nvSpPr>
        <p:spPr/>
        <p:txBody>
          <a:bodyPr/>
          <a:lstStyle/>
          <a:p>
            <a:r>
              <a:rPr lang="en-US" dirty="0">
                <a:hlinkClick r:id="rId3" action="ppaction://hlinksldjump"/>
              </a:rPr>
              <a:t>Access the text alternative for slide images.</a:t>
            </a:r>
            <a:endParaRPr lang="en-US" dirty="0"/>
          </a:p>
        </p:txBody>
      </p:sp>
      <p:sp>
        <p:nvSpPr>
          <p:cNvPr id="11" name="Text Placeholder 10"/>
          <p:cNvSpPr>
            <a:spLocks noGrp="1"/>
          </p:cNvSpPr>
          <p:nvPr>
            <p:ph type="body" sz="quarter" idx="13"/>
          </p:nvPr>
        </p:nvSpPr>
        <p:spPr>
          <a:xfrm>
            <a:off x="342900" y="5973501"/>
            <a:ext cx="6972301" cy="173037"/>
          </a:xfrm>
        </p:spPr>
        <p:txBody>
          <a:bodyPr/>
          <a:lstStyle/>
          <a:p>
            <a:pPr algn="l"/>
            <a:r>
              <a:rPr lang="en-US" dirty="0"/>
              <a:t>Source: “International Energy Outlook 2017,” </a:t>
            </a:r>
            <a:r>
              <a:rPr lang="en-US" i="1" dirty="0"/>
              <a:t>U.S. Energy Information Administration</a:t>
            </a:r>
            <a:r>
              <a:rPr lang="en-US" dirty="0"/>
              <a:t>, September 14, 2017. </a:t>
            </a:r>
          </a:p>
        </p:txBody>
      </p:sp>
      <p:sp>
        <p:nvSpPr>
          <p:cNvPr id="7" name="Slide Number Placeholder 6"/>
          <p:cNvSpPr>
            <a:spLocks noGrp="1"/>
          </p:cNvSpPr>
          <p:nvPr>
            <p:ph type="sldNum" sz="quarter" idx="10"/>
          </p:nvPr>
        </p:nvSpPr>
        <p:spPr/>
        <p:txBody>
          <a:bodyPr/>
          <a:lstStyle/>
          <a:p>
            <a:fld id="{68151E55-6873-49E2-B8D5-2F265E6F1973}" type="slidenum">
              <a:rPr lang="en-US" smtClean="0"/>
              <a:t>28</a:t>
            </a:fld>
            <a:endParaRPr lang="en-US" dirty="0"/>
          </a:p>
        </p:txBody>
      </p:sp>
    </p:spTree>
    <p:extLst>
      <p:ext uri="{BB962C8B-B14F-4D97-AF65-F5344CB8AC3E}">
        <p14:creationId xmlns:p14="http://schemas.microsoft.com/office/powerpoint/2010/main" val="23672306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solidFill>
                  <a:srgbClr val="000000"/>
                </a:solidFill>
              </a:rPr>
              <a:t>Natural Resources</a:t>
            </a:r>
            <a:r>
              <a:rPr lang="en-US" sz="800" dirty="0">
                <a:solidFill>
                  <a:srgbClr val="000000"/>
                </a:solidFill>
              </a:rPr>
              <a:t> 2</a:t>
            </a:r>
            <a:endParaRPr lang="en-US" sz="800" dirty="0"/>
          </a:p>
        </p:txBody>
      </p:sp>
      <p:sp>
        <p:nvSpPr>
          <p:cNvPr id="9" name="Content Placeholder 8"/>
          <p:cNvSpPr>
            <a:spLocks noGrp="1"/>
          </p:cNvSpPr>
          <p:nvPr>
            <p:ph sz="quarter" idx="11"/>
          </p:nvPr>
        </p:nvSpPr>
        <p:spPr/>
        <p:txBody>
          <a:bodyPr>
            <a:normAutofit/>
          </a:bodyPr>
          <a:lstStyle/>
          <a:p>
            <a:r>
              <a:rPr lang="en-US" dirty="0"/>
              <a:t>Nonrenewable Energy</a:t>
            </a:r>
          </a:p>
          <a:p>
            <a:pPr lvl="1"/>
            <a:r>
              <a:rPr lang="en-US" dirty="0"/>
              <a:t>Energy that comes from sources that cannot be replenished, such as the fossil fuels—petroleum, coal, and natural gas—and nuclear power.</a:t>
            </a:r>
          </a:p>
        </p:txBody>
      </p:sp>
      <p:sp>
        <p:nvSpPr>
          <p:cNvPr id="10" name="Text Placeholder 9"/>
          <p:cNvSpPr>
            <a:spLocks noGrp="1"/>
          </p:cNvSpPr>
          <p:nvPr>
            <p:ph type="body" sz="quarter" idx="12"/>
          </p:nvPr>
        </p:nvSpPr>
        <p:spPr/>
        <p:txBody>
          <a:bodyPr/>
          <a:lstStyle/>
          <a:p>
            <a:endParaRPr lang="en-US" dirty="0"/>
          </a:p>
        </p:txBody>
      </p:sp>
      <p:sp>
        <p:nvSpPr>
          <p:cNvPr id="11" name="Text Placeholder 10"/>
          <p:cNvSpPr>
            <a:spLocks noGrp="1"/>
          </p:cNvSpPr>
          <p:nvPr>
            <p:ph type="body" sz="quarter" idx="13"/>
          </p:nvPr>
        </p:nvSpPr>
        <p:spPr/>
        <p:txBody>
          <a:bodyPr/>
          <a:lstStyle/>
          <a:p>
            <a:endParaRPr lang="en-US" dirty="0"/>
          </a:p>
        </p:txBody>
      </p:sp>
      <p:sp>
        <p:nvSpPr>
          <p:cNvPr id="7" name="Slide Number Placeholder 6"/>
          <p:cNvSpPr>
            <a:spLocks noGrp="1"/>
          </p:cNvSpPr>
          <p:nvPr>
            <p:ph type="sldNum" sz="quarter" idx="10"/>
          </p:nvPr>
        </p:nvSpPr>
        <p:spPr/>
        <p:txBody>
          <a:bodyPr/>
          <a:lstStyle/>
          <a:p>
            <a:fld id="{68151E55-6873-49E2-B8D5-2F265E6F1973}" type="slidenum">
              <a:rPr lang="en-US" smtClean="0"/>
              <a:t>29</a:t>
            </a:fld>
            <a:endParaRPr lang="en-US" dirty="0"/>
          </a:p>
        </p:txBody>
      </p:sp>
    </p:spTree>
    <p:extLst>
      <p:ext uri="{BB962C8B-B14F-4D97-AF65-F5344CB8AC3E}">
        <p14:creationId xmlns:p14="http://schemas.microsoft.com/office/powerpoint/2010/main" val="1868765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36FD7-FB6F-4C31-AB9D-B57F5DA6AA7C}"/>
              </a:ext>
            </a:extLst>
          </p:cNvPr>
          <p:cNvSpPr>
            <a:spLocks noGrp="1"/>
          </p:cNvSpPr>
          <p:nvPr>
            <p:ph type="title"/>
          </p:nvPr>
        </p:nvSpPr>
        <p:spPr/>
        <p:txBody>
          <a:bodyPr>
            <a:normAutofit/>
          </a:bodyPr>
          <a:lstStyle/>
          <a:p>
            <a:r>
              <a:rPr lang="en-US" dirty="0"/>
              <a:t>Sustainability No Longer Just a Buzz Word for Business</a:t>
            </a:r>
          </a:p>
        </p:txBody>
      </p:sp>
      <p:sp>
        <p:nvSpPr>
          <p:cNvPr id="3" name="Content Placeholder 2">
            <a:extLst>
              <a:ext uri="{FF2B5EF4-FFF2-40B4-BE49-F238E27FC236}">
                <a16:creationId xmlns:a16="http://schemas.microsoft.com/office/drawing/2014/main" id="{26FD0D74-0C73-4B51-A8BA-B41CA10FD031}"/>
              </a:ext>
            </a:extLst>
          </p:cNvPr>
          <p:cNvSpPr>
            <a:spLocks noGrp="1"/>
          </p:cNvSpPr>
          <p:nvPr>
            <p:ph sz="quarter" idx="11"/>
          </p:nvPr>
        </p:nvSpPr>
        <p:spPr/>
        <p:txBody>
          <a:bodyPr>
            <a:normAutofit/>
          </a:bodyPr>
          <a:lstStyle/>
          <a:p>
            <a:r>
              <a:rPr lang="en-US" sz="2400" dirty="0"/>
              <a:t>In today’s business environment, the concept of sustainability goes beyond doing what’s right for the planet or complying with government regulations. </a:t>
            </a:r>
          </a:p>
          <a:p>
            <a:r>
              <a:rPr lang="en-US" sz="2400" dirty="0"/>
              <a:t>For many global companies, sustainability has become an important component of their overall business model, with a direct impact on their bottom line. Savvy consumers have high expectations when it comes to buying products and services from companies that claim sustainability is an important part of their business practices.</a:t>
            </a:r>
          </a:p>
        </p:txBody>
      </p:sp>
      <p:sp>
        <p:nvSpPr>
          <p:cNvPr id="4" name="Text Placeholder 3">
            <a:extLst>
              <a:ext uri="{FF2B5EF4-FFF2-40B4-BE49-F238E27FC236}">
                <a16:creationId xmlns:a16="http://schemas.microsoft.com/office/drawing/2014/main" id="{82D16962-FABE-4160-9E88-C6CA4C9DC29C}"/>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2DF80755-575C-4949-AAE9-A1684486155F}"/>
              </a:ext>
            </a:extLst>
          </p:cNvPr>
          <p:cNvSpPr>
            <a:spLocks noGrp="1"/>
          </p:cNvSpPr>
          <p:nvPr>
            <p:ph type="body" sz="quarter" idx="13"/>
          </p:nvPr>
        </p:nvSpPr>
        <p:spPr/>
        <p:txBody>
          <a:bodyPr/>
          <a:lstStyle/>
          <a:p>
            <a:endParaRPr lang="en-US"/>
          </a:p>
        </p:txBody>
      </p:sp>
      <p:sp>
        <p:nvSpPr>
          <p:cNvPr id="6" name="Slide Number Placeholder 5">
            <a:extLst>
              <a:ext uri="{FF2B5EF4-FFF2-40B4-BE49-F238E27FC236}">
                <a16:creationId xmlns:a16="http://schemas.microsoft.com/office/drawing/2014/main" id="{2CF09092-3DAB-47B8-BC70-07BDD0A822A4}"/>
              </a:ext>
            </a:extLst>
          </p:cNvPr>
          <p:cNvSpPr>
            <a:spLocks noGrp="1"/>
          </p:cNvSpPr>
          <p:nvPr>
            <p:ph type="sldNum" sz="quarter" idx="10"/>
          </p:nvPr>
        </p:nvSpPr>
        <p:spPr/>
        <p:txBody>
          <a:bodyPr/>
          <a:lstStyle/>
          <a:p>
            <a:fld id="{68151E55-6873-49E2-B8D5-2F265E6F1973}" type="slidenum">
              <a:rPr lang="en-US" smtClean="0"/>
              <a:t>3</a:t>
            </a:fld>
            <a:endParaRPr lang="en-US" dirty="0"/>
          </a:p>
        </p:txBody>
      </p:sp>
    </p:spTree>
    <p:extLst>
      <p:ext uri="{BB962C8B-B14F-4D97-AF65-F5344CB8AC3E}">
        <p14:creationId xmlns:p14="http://schemas.microsoft.com/office/powerpoint/2010/main" val="2916008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solidFill>
                  <a:srgbClr val="000000"/>
                </a:solidFill>
              </a:rPr>
              <a:t>Natural Resources</a:t>
            </a:r>
            <a:r>
              <a:rPr lang="en-US" sz="800" dirty="0">
                <a:solidFill>
                  <a:srgbClr val="000000"/>
                </a:solidFill>
              </a:rPr>
              <a:t> 3</a:t>
            </a:r>
            <a:endParaRPr lang="en-US" sz="800" dirty="0"/>
          </a:p>
        </p:txBody>
      </p:sp>
      <p:sp>
        <p:nvSpPr>
          <p:cNvPr id="9" name="Content Placeholder 8"/>
          <p:cNvSpPr>
            <a:spLocks noGrp="1"/>
          </p:cNvSpPr>
          <p:nvPr>
            <p:ph sz="quarter" idx="11"/>
          </p:nvPr>
        </p:nvSpPr>
        <p:spPr/>
        <p:txBody>
          <a:bodyPr>
            <a:normAutofit/>
          </a:bodyPr>
          <a:lstStyle/>
          <a:p>
            <a:r>
              <a:rPr lang="en-US" dirty="0"/>
              <a:t>Nonrenewable Energy Sources: Petroleum</a:t>
            </a:r>
          </a:p>
          <a:p>
            <a:pPr marL="341313" lvl="2" indent="-341313"/>
            <a:r>
              <a:rPr lang="en-US" sz="2400" dirty="0"/>
              <a:t>How long will supplies last?</a:t>
            </a:r>
          </a:p>
          <a:p>
            <a:pPr marL="341313" lvl="2" indent="-341313"/>
            <a:r>
              <a:rPr lang="en-US" sz="2400" dirty="0"/>
              <a:t>Oil shale has remained underdeveloped due to environmental issues.</a:t>
            </a:r>
          </a:p>
          <a:p>
            <a:pPr marL="341313" lvl="2" indent="-341313"/>
            <a:r>
              <a:rPr lang="en-US" sz="2400" dirty="0"/>
              <a:t>Heavy oil does not flow easily, produced from oil sands and oil-bearing shale.</a:t>
            </a:r>
          </a:p>
          <a:p>
            <a:pPr marL="341313" lvl="2" indent="-341313"/>
            <a:r>
              <a:rPr lang="en-US" sz="2400" dirty="0"/>
              <a:t>Fracking has opened new reserves.</a:t>
            </a:r>
          </a:p>
        </p:txBody>
      </p:sp>
      <p:sp>
        <p:nvSpPr>
          <p:cNvPr id="10" name="Text Placeholder 9"/>
          <p:cNvSpPr>
            <a:spLocks noGrp="1"/>
          </p:cNvSpPr>
          <p:nvPr>
            <p:ph type="body" sz="quarter" idx="12"/>
          </p:nvPr>
        </p:nvSpPr>
        <p:spPr/>
        <p:txBody>
          <a:bodyPr/>
          <a:lstStyle/>
          <a:p>
            <a:endParaRPr lang="en-US" dirty="0"/>
          </a:p>
        </p:txBody>
      </p:sp>
      <p:sp>
        <p:nvSpPr>
          <p:cNvPr id="11" name="Text Placeholder 10"/>
          <p:cNvSpPr>
            <a:spLocks noGrp="1"/>
          </p:cNvSpPr>
          <p:nvPr>
            <p:ph type="body" sz="quarter" idx="13"/>
          </p:nvPr>
        </p:nvSpPr>
        <p:spPr/>
        <p:txBody>
          <a:bodyPr/>
          <a:lstStyle/>
          <a:p>
            <a:endParaRPr lang="en-US" dirty="0"/>
          </a:p>
        </p:txBody>
      </p:sp>
      <p:sp>
        <p:nvSpPr>
          <p:cNvPr id="7" name="Slide Number Placeholder 6"/>
          <p:cNvSpPr>
            <a:spLocks noGrp="1"/>
          </p:cNvSpPr>
          <p:nvPr>
            <p:ph type="sldNum" sz="quarter" idx="10"/>
          </p:nvPr>
        </p:nvSpPr>
        <p:spPr/>
        <p:txBody>
          <a:bodyPr/>
          <a:lstStyle/>
          <a:p>
            <a:fld id="{68151E55-6873-49E2-B8D5-2F265E6F1973}" type="slidenum">
              <a:rPr lang="en-US" smtClean="0"/>
              <a:t>30</a:t>
            </a:fld>
            <a:endParaRPr lang="en-US" dirty="0"/>
          </a:p>
        </p:txBody>
      </p:sp>
    </p:spTree>
    <p:extLst>
      <p:ext uri="{BB962C8B-B14F-4D97-AF65-F5344CB8AC3E}">
        <p14:creationId xmlns:p14="http://schemas.microsoft.com/office/powerpoint/2010/main" val="2090718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solidFill>
                  <a:srgbClr val="000000"/>
                </a:solidFill>
              </a:rPr>
              <a:t>Natural Resources</a:t>
            </a:r>
            <a:r>
              <a:rPr lang="en-US" sz="800" dirty="0">
                <a:solidFill>
                  <a:srgbClr val="000000"/>
                </a:solidFill>
              </a:rPr>
              <a:t> 4</a:t>
            </a:r>
            <a:endParaRPr lang="en-US" sz="800" dirty="0"/>
          </a:p>
        </p:txBody>
      </p:sp>
      <p:sp>
        <p:nvSpPr>
          <p:cNvPr id="9" name="Content Placeholder 8"/>
          <p:cNvSpPr>
            <a:spLocks noGrp="1"/>
          </p:cNvSpPr>
          <p:nvPr>
            <p:ph sz="quarter" idx="11"/>
          </p:nvPr>
        </p:nvSpPr>
        <p:spPr/>
        <p:txBody>
          <a:bodyPr>
            <a:normAutofit/>
          </a:bodyPr>
          <a:lstStyle/>
          <a:p>
            <a:r>
              <a:rPr lang="en-US" dirty="0"/>
              <a:t>Nonrenewable Energy Sources: Nuclear Power</a:t>
            </a:r>
          </a:p>
          <a:p>
            <a:pPr marL="341313" lvl="2" indent="-341313"/>
            <a:r>
              <a:rPr lang="en-US" sz="2400" dirty="0"/>
              <a:t>Data suggests many countries expanding nuclear capacity.</a:t>
            </a:r>
          </a:p>
          <a:p>
            <a:pPr marL="341313" lvl="2" indent="-341313"/>
            <a:r>
              <a:rPr lang="en-US" sz="2400" dirty="0"/>
              <a:t>Main issue is safety.</a:t>
            </a:r>
          </a:p>
        </p:txBody>
      </p:sp>
      <p:sp>
        <p:nvSpPr>
          <p:cNvPr id="10" name="Text Placeholder 9"/>
          <p:cNvSpPr>
            <a:spLocks noGrp="1"/>
          </p:cNvSpPr>
          <p:nvPr>
            <p:ph type="body" sz="quarter" idx="12"/>
          </p:nvPr>
        </p:nvSpPr>
        <p:spPr/>
        <p:txBody>
          <a:bodyPr/>
          <a:lstStyle/>
          <a:p>
            <a:endParaRPr lang="en-US" dirty="0"/>
          </a:p>
        </p:txBody>
      </p:sp>
      <p:sp>
        <p:nvSpPr>
          <p:cNvPr id="11" name="Text Placeholder 10"/>
          <p:cNvSpPr>
            <a:spLocks noGrp="1"/>
          </p:cNvSpPr>
          <p:nvPr>
            <p:ph type="body" sz="quarter" idx="13"/>
          </p:nvPr>
        </p:nvSpPr>
        <p:spPr/>
        <p:txBody>
          <a:bodyPr/>
          <a:lstStyle/>
          <a:p>
            <a:endParaRPr lang="en-US" dirty="0"/>
          </a:p>
        </p:txBody>
      </p:sp>
      <p:sp>
        <p:nvSpPr>
          <p:cNvPr id="7" name="Slide Number Placeholder 6"/>
          <p:cNvSpPr>
            <a:spLocks noGrp="1"/>
          </p:cNvSpPr>
          <p:nvPr>
            <p:ph type="sldNum" sz="quarter" idx="10"/>
          </p:nvPr>
        </p:nvSpPr>
        <p:spPr/>
        <p:txBody>
          <a:bodyPr/>
          <a:lstStyle/>
          <a:p>
            <a:fld id="{68151E55-6873-49E2-B8D5-2F265E6F1973}" type="slidenum">
              <a:rPr lang="en-US" smtClean="0"/>
              <a:t>31</a:t>
            </a:fld>
            <a:endParaRPr lang="en-US" dirty="0"/>
          </a:p>
        </p:txBody>
      </p:sp>
    </p:spTree>
    <p:extLst>
      <p:ext uri="{BB962C8B-B14F-4D97-AF65-F5344CB8AC3E}">
        <p14:creationId xmlns:p14="http://schemas.microsoft.com/office/powerpoint/2010/main" val="36943254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solidFill>
                  <a:srgbClr val="000000"/>
                </a:solidFill>
              </a:rPr>
              <a:t>Natural Resources</a:t>
            </a:r>
            <a:r>
              <a:rPr lang="en-US" sz="800" dirty="0">
                <a:solidFill>
                  <a:srgbClr val="000000"/>
                </a:solidFill>
              </a:rPr>
              <a:t> 5</a:t>
            </a:r>
            <a:endParaRPr lang="en-US" sz="800" dirty="0"/>
          </a:p>
        </p:txBody>
      </p:sp>
      <p:sp>
        <p:nvSpPr>
          <p:cNvPr id="9" name="Content Placeholder 8"/>
          <p:cNvSpPr>
            <a:spLocks noGrp="1"/>
          </p:cNvSpPr>
          <p:nvPr>
            <p:ph sz="quarter" idx="11"/>
          </p:nvPr>
        </p:nvSpPr>
        <p:spPr/>
        <p:txBody>
          <a:bodyPr>
            <a:normAutofit/>
          </a:bodyPr>
          <a:lstStyle/>
          <a:p>
            <a:r>
              <a:rPr lang="en-US" dirty="0"/>
              <a:t>Nonrenewable Energy Sources: Coal</a:t>
            </a:r>
          </a:p>
          <a:p>
            <a:pPr marL="341313" lvl="2" indent="-341313"/>
            <a:r>
              <a:rPr lang="en-US" sz="2400" dirty="0"/>
              <a:t>Projected to decline as energy source.</a:t>
            </a:r>
          </a:p>
          <a:p>
            <a:pPr marL="341313" lvl="2" indent="-341313"/>
            <a:r>
              <a:rPr lang="en-US" sz="2400" dirty="0"/>
              <a:t>Emissions from burning coal responsible for global warming.</a:t>
            </a:r>
          </a:p>
          <a:p>
            <a:r>
              <a:rPr lang="en-US" dirty="0"/>
              <a:t>Nonrenewable Energy Sources: Natural Gas</a:t>
            </a:r>
          </a:p>
          <a:p>
            <a:pPr marL="341313" lvl="2" indent="-341313"/>
            <a:r>
              <a:rPr lang="en-US" sz="2400" dirty="0"/>
              <a:t>Cleanest burning fossil fuel.</a:t>
            </a:r>
          </a:p>
        </p:txBody>
      </p:sp>
      <p:sp>
        <p:nvSpPr>
          <p:cNvPr id="10" name="Text Placeholder 9"/>
          <p:cNvSpPr>
            <a:spLocks noGrp="1"/>
          </p:cNvSpPr>
          <p:nvPr>
            <p:ph type="body" sz="quarter" idx="12"/>
          </p:nvPr>
        </p:nvSpPr>
        <p:spPr/>
        <p:txBody>
          <a:bodyPr/>
          <a:lstStyle/>
          <a:p>
            <a:endParaRPr lang="en-US" dirty="0"/>
          </a:p>
        </p:txBody>
      </p:sp>
      <p:sp>
        <p:nvSpPr>
          <p:cNvPr id="11" name="Text Placeholder 10"/>
          <p:cNvSpPr>
            <a:spLocks noGrp="1"/>
          </p:cNvSpPr>
          <p:nvPr>
            <p:ph type="body" sz="quarter" idx="13"/>
          </p:nvPr>
        </p:nvSpPr>
        <p:spPr/>
        <p:txBody>
          <a:bodyPr/>
          <a:lstStyle/>
          <a:p>
            <a:endParaRPr lang="en-US" dirty="0"/>
          </a:p>
        </p:txBody>
      </p:sp>
      <p:sp>
        <p:nvSpPr>
          <p:cNvPr id="7" name="Slide Number Placeholder 6"/>
          <p:cNvSpPr>
            <a:spLocks noGrp="1"/>
          </p:cNvSpPr>
          <p:nvPr>
            <p:ph type="sldNum" sz="quarter" idx="10"/>
          </p:nvPr>
        </p:nvSpPr>
        <p:spPr/>
        <p:txBody>
          <a:bodyPr/>
          <a:lstStyle/>
          <a:p>
            <a:fld id="{68151E55-6873-49E2-B8D5-2F265E6F1973}" type="slidenum">
              <a:rPr lang="en-US" smtClean="0"/>
              <a:t>32</a:t>
            </a:fld>
            <a:endParaRPr lang="en-US" dirty="0"/>
          </a:p>
        </p:txBody>
      </p:sp>
    </p:spTree>
    <p:extLst>
      <p:ext uri="{BB962C8B-B14F-4D97-AF65-F5344CB8AC3E}">
        <p14:creationId xmlns:p14="http://schemas.microsoft.com/office/powerpoint/2010/main" val="3975061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solidFill>
                  <a:srgbClr val="000000"/>
                </a:solidFill>
              </a:rPr>
              <a:t>Natural Resources</a:t>
            </a:r>
            <a:r>
              <a:rPr lang="en-US" sz="800" dirty="0">
                <a:solidFill>
                  <a:srgbClr val="000000"/>
                </a:solidFill>
              </a:rPr>
              <a:t> 6</a:t>
            </a:r>
            <a:endParaRPr lang="en-US" sz="800" dirty="0"/>
          </a:p>
        </p:txBody>
      </p:sp>
      <p:sp>
        <p:nvSpPr>
          <p:cNvPr id="9" name="Content Placeholder 8"/>
          <p:cNvSpPr>
            <a:spLocks noGrp="1"/>
          </p:cNvSpPr>
          <p:nvPr>
            <p:ph sz="quarter" idx="11"/>
          </p:nvPr>
        </p:nvSpPr>
        <p:spPr/>
        <p:txBody>
          <a:bodyPr>
            <a:normAutofit/>
          </a:bodyPr>
          <a:lstStyle/>
          <a:p>
            <a:r>
              <a:rPr lang="en-US" dirty="0"/>
              <a:t>Renewable Energy Sources</a:t>
            </a:r>
          </a:p>
          <a:p>
            <a:pPr lvl="1"/>
            <a:r>
              <a:rPr lang="en-US" dirty="0"/>
              <a:t>Predicted to be a shift toward renewable energy sources because either price of nonrenewable sources will become prohibitive or nonrenewable sources will become unavailable.</a:t>
            </a:r>
          </a:p>
        </p:txBody>
      </p:sp>
      <p:sp>
        <p:nvSpPr>
          <p:cNvPr id="10" name="Text Placeholder 9"/>
          <p:cNvSpPr>
            <a:spLocks noGrp="1"/>
          </p:cNvSpPr>
          <p:nvPr>
            <p:ph type="body" sz="quarter" idx="12"/>
          </p:nvPr>
        </p:nvSpPr>
        <p:spPr/>
        <p:txBody>
          <a:bodyPr/>
          <a:lstStyle/>
          <a:p>
            <a:endParaRPr lang="en-US" dirty="0"/>
          </a:p>
        </p:txBody>
      </p:sp>
      <p:sp>
        <p:nvSpPr>
          <p:cNvPr id="11" name="Text Placeholder 10"/>
          <p:cNvSpPr>
            <a:spLocks noGrp="1"/>
          </p:cNvSpPr>
          <p:nvPr>
            <p:ph type="body" sz="quarter" idx="13"/>
          </p:nvPr>
        </p:nvSpPr>
        <p:spPr/>
        <p:txBody>
          <a:bodyPr/>
          <a:lstStyle/>
          <a:p>
            <a:endParaRPr lang="en-US" dirty="0"/>
          </a:p>
        </p:txBody>
      </p:sp>
      <p:sp>
        <p:nvSpPr>
          <p:cNvPr id="7" name="Slide Number Placeholder 6"/>
          <p:cNvSpPr>
            <a:spLocks noGrp="1"/>
          </p:cNvSpPr>
          <p:nvPr>
            <p:ph type="sldNum" sz="quarter" idx="10"/>
          </p:nvPr>
        </p:nvSpPr>
        <p:spPr/>
        <p:txBody>
          <a:bodyPr/>
          <a:lstStyle/>
          <a:p>
            <a:fld id="{68151E55-6873-49E2-B8D5-2F265E6F1973}" type="slidenum">
              <a:rPr lang="en-US" smtClean="0"/>
              <a:t>33</a:t>
            </a:fld>
            <a:endParaRPr lang="en-US" dirty="0"/>
          </a:p>
        </p:txBody>
      </p:sp>
    </p:spTree>
    <p:extLst>
      <p:ext uri="{BB962C8B-B14F-4D97-AF65-F5344CB8AC3E}">
        <p14:creationId xmlns:p14="http://schemas.microsoft.com/office/powerpoint/2010/main" val="16289750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solidFill>
                  <a:srgbClr val="000000"/>
                </a:solidFill>
              </a:rPr>
              <a:t>Natural Resources</a:t>
            </a:r>
            <a:r>
              <a:rPr lang="en-US" sz="800" dirty="0">
                <a:solidFill>
                  <a:srgbClr val="000000"/>
                </a:solidFill>
              </a:rPr>
              <a:t> 7</a:t>
            </a:r>
            <a:endParaRPr lang="en-US" sz="800" dirty="0"/>
          </a:p>
        </p:txBody>
      </p:sp>
      <p:sp>
        <p:nvSpPr>
          <p:cNvPr id="9" name="Content Placeholder 8"/>
          <p:cNvSpPr>
            <a:spLocks noGrp="1"/>
          </p:cNvSpPr>
          <p:nvPr>
            <p:ph sz="quarter" idx="11"/>
          </p:nvPr>
        </p:nvSpPr>
        <p:spPr/>
        <p:txBody>
          <a:bodyPr>
            <a:normAutofit/>
          </a:bodyPr>
          <a:lstStyle/>
          <a:p>
            <a:r>
              <a:rPr lang="en-US" dirty="0"/>
              <a:t>Renewable Energy Sources</a:t>
            </a:r>
          </a:p>
          <a:p>
            <a:pPr lvl="1"/>
            <a:r>
              <a:rPr lang="en-US" dirty="0"/>
              <a:t>Wind power: now a mainstream source for electricity.</a:t>
            </a:r>
          </a:p>
          <a:p>
            <a:pPr lvl="1"/>
            <a:r>
              <a:rPr lang="en-US" dirty="0"/>
              <a:t>Biomass: energy source is photosynthesis.</a:t>
            </a:r>
          </a:p>
          <a:p>
            <a:pPr lvl="1"/>
            <a:r>
              <a:rPr lang="en-US" dirty="0"/>
              <a:t>Solar Photovoltaic Power (PV): power comes from voltage crated when certain materials are exposed to light.</a:t>
            </a:r>
          </a:p>
        </p:txBody>
      </p:sp>
      <p:sp>
        <p:nvSpPr>
          <p:cNvPr id="10" name="Text Placeholder 9"/>
          <p:cNvSpPr>
            <a:spLocks noGrp="1"/>
          </p:cNvSpPr>
          <p:nvPr>
            <p:ph type="body" sz="quarter" idx="12"/>
          </p:nvPr>
        </p:nvSpPr>
        <p:spPr/>
        <p:txBody>
          <a:bodyPr/>
          <a:lstStyle/>
          <a:p>
            <a:endParaRPr lang="en-US" dirty="0"/>
          </a:p>
        </p:txBody>
      </p:sp>
      <p:sp>
        <p:nvSpPr>
          <p:cNvPr id="11" name="Text Placeholder 10"/>
          <p:cNvSpPr>
            <a:spLocks noGrp="1"/>
          </p:cNvSpPr>
          <p:nvPr>
            <p:ph type="body" sz="quarter" idx="13"/>
          </p:nvPr>
        </p:nvSpPr>
        <p:spPr/>
        <p:txBody>
          <a:bodyPr/>
          <a:lstStyle/>
          <a:p>
            <a:endParaRPr lang="en-US" dirty="0"/>
          </a:p>
        </p:txBody>
      </p:sp>
      <p:sp>
        <p:nvSpPr>
          <p:cNvPr id="7" name="Slide Number Placeholder 6"/>
          <p:cNvSpPr>
            <a:spLocks noGrp="1"/>
          </p:cNvSpPr>
          <p:nvPr>
            <p:ph type="sldNum" sz="quarter" idx="10"/>
          </p:nvPr>
        </p:nvSpPr>
        <p:spPr/>
        <p:txBody>
          <a:bodyPr/>
          <a:lstStyle/>
          <a:p>
            <a:fld id="{68151E55-6873-49E2-B8D5-2F265E6F1973}" type="slidenum">
              <a:rPr lang="en-US" smtClean="0"/>
              <a:t>34</a:t>
            </a:fld>
            <a:endParaRPr lang="en-US" dirty="0"/>
          </a:p>
        </p:txBody>
      </p:sp>
    </p:spTree>
    <p:extLst>
      <p:ext uri="{BB962C8B-B14F-4D97-AF65-F5344CB8AC3E}">
        <p14:creationId xmlns:p14="http://schemas.microsoft.com/office/powerpoint/2010/main" val="1262955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sz="2800" dirty="0"/>
              <a:t>Figure 4.13 Global Wind-Generating Capacity, 2001 to 2017</a:t>
            </a:r>
            <a:endParaRPr lang="en-US" sz="600" dirty="0"/>
          </a:p>
        </p:txBody>
      </p:sp>
      <p:pic>
        <p:nvPicPr>
          <p:cNvPr id="4" name="Content Placeholder 3" descr="A bar chart shows a continuous increase in wind-generating capacity with a current rate of just over 500,000 megawatts.">
            <a:extLst>
              <a:ext uri="{FF2B5EF4-FFF2-40B4-BE49-F238E27FC236}">
                <a16:creationId xmlns:a16="http://schemas.microsoft.com/office/drawing/2014/main" id="{B38C58FD-945B-4C58-A92F-48775D12A1E6}"/>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1032316" y="1328915"/>
            <a:ext cx="6904952" cy="4461317"/>
          </a:xfrm>
          <a:prstGeom prst="rect">
            <a:avLst/>
          </a:prstGeom>
        </p:spPr>
      </p:pic>
      <p:sp>
        <p:nvSpPr>
          <p:cNvPr id="10" name="Text Placeholder 9"/>
          <p:cNvSpPr>
            <a:spLocks noGrp="1"/>
          </p:cNvSpPr>
          <p:nvPr>
            <p:ph type="body" sz="quarter" idx="12"/>
          </p:nvPr>
        </p:nvSpPr>
        <p:spPr/>
        <p:txBody>
          <a:bodyPr/>
          <a:lstStyle/>
          <a:p>
            <a:endParaRPr lang="en-US" dirty="0"/>
          </a:p>
        </p:txBody>
      </p:sp>
      <p:sp>
        <p:nvSpPr>
          <p:cNvPr id="11" name="Text Placeholder 10"/>
          <p:cNvSpPr>
            <a:spLocks noGrp="1"/>
          </p:cNvSpPr>
          <p:nvPr>
            <p:ph type="body" sz="quarter" idx="13"/>
          </p:nvPr>
        </p:nvSpPr>
        <p:spPr>
          <a:xfrm>
            <a:off x="909366" y="5984972"/>
            <a:ext cx="6972301" cy="173037"/>
          </a:xfrm>
        </p:spPr>
        <p:txBody>
          <a:bodyPr/>
          <a:lstStyle/>
          <a:p>
            <a:pPr algn="l"/>
            <a:r>
              <a:rPr lang="en-US" dirty="0"/>
              <a:t>Source: Global Wind Energy Council, “Global Statistics,” http://gwec.net, accessed September 18, 2018.</a:t>
            </a:r>
          </a:p>
        </p:txBody>
      </p:sp>
      <p:sp>
        <p:nvSpPr>
          <p:cNvPr id="7" name="Slide Number Placeholder 6"/>
          <p:cNvSpPr>
            <a:spLocks noGrp="1"/>
          </p:cNvSpPr>
          <p:nvPr>
            <p:ph type="sldNum" sz="quarter" idx="10"/>
          </p:nvPr>
        </p:nvSpPr>
        <p:spPr/>
        <p:txBody>
          <a:bodyPr/>
          <a:lstStyle/>
          <a:p>
            <a:fld id="{68151E55-6873-49E2-B8D5-2F265E6F1973}" type="slidenum">
              <a:rPr lang="en-US" smtClean="0"/>
              <a:t>35</a:t>
            </a:fld>
            <a:endParaRPr lang="en-US" dirty="0"/>
          </a:p>
        </p:txBody>
      </p:sp>
    </p:spTree>
    <p:extLst>
      <p:ext uri="{BB962C8B-B14F-4D97-AF65-F5344CB8AC3E}">
        <p14:creationId xmlns:p14="http://schemas.microsoft.com/office/powerpoint/2010/main" val="38420978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a:t>Figure 4.14 Global Solar-Installed Capacity in Gigawatts (GW), by Region, Beginning of 2016</a:t>
            </a:r>
            <a:endParaRPr lang="en-US" sz="800" dirty="0"/>
          </a:p>
        </p:txBody>
      </p:sp>
      <p:sp>
        <p:nvSpPr>
          <p:cNvPr id="9" name="Content Placeholder 8"/>
          <p:cNvSpPr>
            <a:spLocks noGrp="1"/>
          </p:cNvSpPr>
          <p:nvPr>
            <p:ph sz="quarter" idx="11"/>
          </p:nvPr>
        </p:nvSpPr>
        <p:spPr/>
        <p:txBody>
          <a:bodyPr>
            <a:normAutofit lnSpcReduction="10000"/>
          </a:bodyPr>
          <a:lstStyle/>
          <a:p>
            <a:pPr lvl="1"/>
            <a:r>
              <a:rPr lang="en-US" dirty="0"/>
              <a:t>Europe: 90,000+</a:t>
            </a:r>
          </a:p>
          <a:p>
            <a:pPr lvl="1"/>
            <a:r>
              <a:rPr lang="en-US" dirty="0"/>
              <a:t>Asia: 90,000</a:t>
            </a:r>
          </a:p>
          <a:p>
            <a:pPr lvl="1"/>
            <a:r>
              <a:rPr lang="en-US" dirty="0"/>
              <a:t>East Asia: 80,000</a:t>
            </a:r>
          </a:p>
          <a:p>
            <a:pPr lvl="1"/>
            <a:r>
              <a:rPr lang="en-US" dirty="0"/>
              <a:t>North America: 30,000</a:t>
            </a:r>
          </a:p>
          <a:p>
            <a:pPr lvl="1"/>
            <a:r>
              <a:rPr lang="en-US" dirty="0"/>
              <a:t>South East Asia and Pacific: 10,000</a:t>
            </a:r>
          </a:p>
          <a:p>
            <a:pPr lvl="1"/>
            <a:r>
              <a:rPr lang="en-US" dirty="0"/>
              <a:t>South and Central Asia: 8,000</a:t>
            </a:r>
          </a:p>
          <a:p>
            <a:pPr lvl="1"/>
            <a:r>
              <a:rPr lang="en-US" dirty="0"/>
              <a:t>Latin America and the Caribbean: 5,000</a:t>
            </a:r>
          </a:p>
          <a:p>
            <a:pPr lvl="1"/>
            <a:r>
              <a:rPr lang="en-US" dirty="0"/>
              <a:t>Africa: 5,000</a:t>
            </a:r>
          </a:p>
          <a:p>
            <a:pPr lvl="1"/>
            <a:r>
              <a:rPr lang="en-US" dirty="0"/>
              <a:t>Middle East and North Africa: 2,000</a:t>
            </a:r>
          </a:p>
        </p:txBody>
      </p:sp>
      <p:sp>
        <p:nvSpPr>
          <p:cNvPr id="10" name="Text Placeholder 9"/>
          <p:cNvSpPr>
            <a:spLocks noGrp="1"/>
          </p:cNvSpPr>
          <p:nvPr>
            <p:ph type="body" sz="quarter" idx="12"/>
          </p:nvPr>
        </p:nvSpPr>
        <p:spPr/>
        <p:txBody>
          <a:bodyPr/>
          <a:lstStyle/>
          <a:p>
            <a:endParaRPr lang="en-US" dirty="0"/>
          </a:p>
        </p:txBody>
      </p:sp>
      <p:sp>
        <p:nvSpPr>
          <p:cNvPr id="11" name="Text Placeholder 10"/>
          <p:cNvSpPr>
            <a:spLocks noGrp="1"/>
          </p:cNvSpPr>
          <p:nvPr>
            <p:ph type="body" sz="quarter" idx="13"/>
          </p:nvPr>
        </p:nvSpPr>
        <p:spPr>
          <a:xfrm>
            <a:off x="342900" y="6113463"/>
            <a:ext cx="7685733" cy="134937"/>
          </a:xfrm>
        </p:spPr>
        <p:txBody>
          <a:bodyPr/>
          <a:lstStyle/>
          <a:p>
            <a:pPr algn="l"/>
            <a:r>
              <a:rPr lang="en-US" dirty="0"/>
              <a:t>Source: </a:t>
            </a:r>
            <a:r>
              <a:rPr lang="en-US" i="1" dirty="0"/>
              <a:t>World Energy Council, </a:t>
            </a:r>
            <a:r>
              <a:rPr lang="en-US" dirty="0"/>
              <a:t>“Solar Installed Capacity by Region,” </a:t>
            </a:r>
            <a:r>
              <a:rPr lang="en-US" i="1" dirty="0"/>
              <a:t>World Energy Resources 2016</a:t>
            </a:r>
            <a:r>
              <a:rPr lang="en-US" dirty="0"/>
              <a:t>, https://www.worldenergy.org, accessed September 18, 2018.</a:t>
            </a:r>
          </a:p>
        </p:txBody>
      </p:sp>
      <p:sp>
        <p:nvSpPr>
          <p:cNvPr id="7" name="Slide Number Placeholder 6"/>
          <p:cNvSpPr>
            <a:spLocks noGrp="1"/>
          </p:cNvSpPr>
          <p:nvPr>
            <p:ph type="sldNum" sz="quarter" idx="10"/>
          </p:nvPr>
        </p:nvSpPr>
        <p:spPr/>
        <p:txBody>
          <a:bodyPr/>
          <a:lstStyle/>
          <a:p>
            <a:fld id="{68151E55-6873-49E2-B8D5-2F265E6F1973}" type="slidenum">
              <a:rPr lang="en-US" smtClean="0"/>
              <a:t>36</a:t>
            </a:fld>
            <a:endParaRPr lang="en-US" dirty="0"/>
          </a:p>
        </p:txBody>
      </p:sp>
    </p:spTree>
    <p:extLst>
      <p:ext uri="{BB962C8B-B14F-4D97-AF65-F5344CB8AC3E}">
        <p14:creationId xmlns:p14="http://schemas.microsoft.com/office/powerpoint/2010/main" val="35293737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solidFill>
                  <a:srgbClr val="000000"/>
                </a:solidFill>
              </a:rPr>
              <a:t>Natural Resources</a:t>
            </a:r>
            <a:r>
              <a:rPr lang="en-US" sz="800" dirty="0">
                <a:solidFill>
                  <a:srgbClr val="000000"/>
                </a:solidFill>
              </a:rPr>
              <a:t> 8</a:t>
            </a:r>
            <a:endParaRPr lang="en-US" sz="800" dirty="0"/>
          </a:p>
        </p:txBody>
      </p:sp>
      <p:sp>
        <p:nvSpPr>
          <p:cNvPr id="9" name="Content Placeholder 8"/>
          <p:cNvSpPr>
            <a:spLocks noGrp="1"/>
          </p:cNvSpPr>
          <p:nvPr>
            <p:ph sz="quarter" idx="11"/>
          </p:nvPr>
        </p:nvSpPr>
        <p:spPr/>
        <p:txBody>
          <a:bodyPr>
            <a:normAutofit/>
          </a:bodyPr>
          <a:lstStyle/>
          <a:p>
            <a:r>
              <a:rPr lang="en-US" dirty="0"/>
              <a:t>Renewable Energy Sources</a:t>
            </a:r>
          </a:p>
          <a:p>
            <a:pPr lvl="1"/>
            <a:r>
              <a:rPr lang="en-US" dirty="0"/>
              <a:t>Concentrating Solar Thermal Power (CSP): mirrors or lenses collect sunlight to heat water.</a:t>
            </a:r>
          </a:p>
          <a:p>
            <a:pPr lvl="1"/>
            <a:r>
              <a:rPr lang="en-US" dirty="0"/>
              <a:t>Geothermal Power: power from heat stored in the earth.</a:t>
            </a:r>
          </a:p>
          <a:p>
            <a:pPr lvl="1"/>
            <a:r>
              <a:rPr lang="en-US" dirty="0"/>
              <a:t>Ocean Energy: power from sun’s heat on the water and mechanical energy of tides and waves.</a:t>
            </a:r>
          </a:p>
          <a:p>
            <a:pPr lvl="1"/>
            <a:r>
              <a:rPr lang="en-US" dirty="0"/>
              <a:t>Hydropower: draws on energy of moving water.</a:t>
            </a:r>
          </a:p>
        </p:txBody>
      </p:sp>
      <p:sp>
        <p:nvSpPr>
          <p:cNvPr id="10" name="Text Placeholder 9"/>
          <p:cNvSpPr>
            <a:spLocks noGrp="1"/>
          </p:cNvSpPr>
          <p:nvPr>
            <p:ph type="body" sz="quarter" idx="12"/>
          </p:nvPr>
        </p:nvSpPr>
        <p:spPr/>
        <p:txBody>
          <a:bodyPr/>
          <a:lstStyle/>
          <a:p>
            <a:endParaRPr lang="en-US" dirty="0"/>
          </a:p>
        </p:txBody>
      </p:sp>
      <p:sp>
        <p:nvSpPr>
          <p:cNvPr id="11" name="Text Placeholder 10"/>
          <p:cNvSpPr>
            <a:spLocks noGrp="1"/>
          </p:cNvSpPr>
          <p:nvPr>
            <p:ph type="body" sz="quarter" idx="13"/>
          </p:nvPr>
        </p:nvSpPr>
        <p:spPr/>
        <p:txBody>
          <a:bodyPr/>
          <a:lstStyle/>
          <a:p>
            <a:endParaRPr lang="en-US" dirty="0"/>
          </a:p>
        </p:txBody>
      </p:sp>
      <p:sp>
        <p:nvSpPr>
          <p:cNvPr id="7" name="Slide Number Placeholder 6"/>
          <p:cNvSpPr>
            <a:spLocks noGrp="1"/>
          </p:cNvSpPr>
          <p:nvPr>
            <p:ph type="sldNum" sz="quarter" idx="10"/>
          </p:nvPr>
        </p:nvSpPr>
        <p:spPr/>
        <p:txBody>
          <a:bodyPr/>
          <a:lstStyle/>
          <a:p>
            <a:fld id="{68151E55-6873-49E2-B8D5-2F265E6F1973}" type="slidenum">
              <a:rPr lang="en-US" smtClean="0"/>
              <a:t>37</a:t>
            </a:fld>
            <a:endParaRPr lang="en-US" dirty="0"/>
          </a:p>
        </p:txBody>
      </p:sp>
    </p:spTree>
    <p:extLst>
      <p:ext uri="{BB962C8B-B14F-4D97-AF65-F5344CB8AC3E}">
        <p14:creationId xmlns:p14="http://schemas.microsoft.com/office/powerpoint/2010/main" val="16053921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8588C-676A-4C04-88F4-D8E9D86E1CA9}"/>
              </a:ext>
            </a:extLst>
          </p:cNvPr>
          <p:cNvSpPr>
            <a:spLocks noGrp="1"/>
          </p:cNvSpPr>
          <p:nvPr>
            <p:ph type="title"/>
          </p:nvPr>
        </p:nvSpPr>
        <p:spPr/>
        <p:txBody>
          <a:bodyPr>
            <a:noAutofit/>
          </a:bodyPr>
          <a:lstStyle/>
          <a:p>
            <a:r>
              <a:rPr lang="en-US" sz="2800" dirty="0"/>
              <a:t>Figure 4.15 Worldwide Geothermal-Generating Capacity, 2000 to 2018</a:t>
            </a:r>
          </a:p>
        </p:txBody>
      </p:sp>
      <p:pic>
        <p:nvPicPr>
          <p:cNvPr id="9" name="Content Placeholder 8" descr="A line graph shows an increase in capacity.">
            <a:extLst>
              <a:ext uri="{FF2B5EF4-FFF2-40B4-BE49-F238E27FC236}">
                <a16:creationId xmlns:a16="http://schemas.microsoft.com/office/drawing/2014/main" id="{A1C7BECA-8754-4CC2-AB6B-E3511280F5FC}"/>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2467448" y="1276350"/>
            <a:ext cx="4209102" cy="4521200"/>
          </a:xfrm>
          <a:prstGeom prst="rect">
            <a:avLst/>
          </a:prstGeom>
        </p:spPr>
      </p:pic>
      <p:sp>
        <p:nvSpPr>
          <p:cNvPr id="5" name="Text Placeholder 4">
            <a:extLst>
              <a:ext uri="{FF2B5EF4-FFF2-40B4-BE49-F238E27FC236}">
                <a16:creationId xmlns:a16="http://schemas.microsoft.com/office/drawing/2014/main" id="{D3E4B08A-C931-47B2-BD0C-138D74184303}"/>
              </a:ext>
            </a:extLst>
          </p:cNvPr>
          <p:cNvSpPr>
            <a:spLocks noGrp="1"/>
          </p:cNvSpPr>
          <p:nvPr>
            <p:ph type="body" sz="quarter" idx="12"/>
          </p:nvPr>
        </p:nvSpPr>
        <p:spPr/>
        <p:txBody>
          <a:bodyPr/>
          <a:lstStyle/>
          <a:p>
            <a:r>
              <a:rPr lang="en-US" dirty="0">
                <a:hlinkClick r:id="rId4" action="ppaction://hlinksldjump"/>
              </a:rPr>
              <a:t>Access the text alternative for slide images.</a:t>
            </a:r>
            <a:endParaRPr lang="en-US" dirty="0">
              <a:hlinkClick r:id="rId5" action="ppaction://hlinksldjump"/>
            </a:endParaRPr>
          </a:p>
        </p:txBody>
      </p:sp>
      <p:sp>
        <p:nvSpPr>
          <p:cNvPr id="6" name="Text Placeholder 5">
            <a:extLst>
              <a:ext uri="{FF2B5EF4-FFF2-40B4-BE49-F238E27FC236}">
                <a16:creationId xmlns:a16="http://schemas.microsoft.com/office/drawing/2014/main" id="{D8BA113C-36E4-4BB0-AE91-D80D76F20495}"/>
              </a:ext>
            </a:extLst>
          </p:cNvPr>
          <p:cNvSpPr>
            <a:spLocks noGrp="1"/>
          </p:cNvSpPr>
          <p:nvPr>
            <p:ph type="body" sz="quarter" idx="13"/>
          </p:nvPr>
        </p:nvSpPr>
        <p:spPr>
          <a:xfrm>
            <a:off x="1072452" y="6025221"/>
            <a:ext cx="7139773" cy="149964"/>
          </a:xfrm>
        </p:spPr>
        <p:txBody>
          <a:bodyPr/>
          <a:lstStyle/>
          <a:p>
            <a:r>
              <a:rPr lang="en-US" dirty="0"/>
              <a:t>Source: </a:t>
            </a:r>
            <a:r>
              <a:rPr lang="en-US" i="1" dirty="0"/>
              <a:t>Geothermal Energy Association</a:t>
            </a:r>
            <a:r>
              <a:rPr lang="en-US" dirty="0"/>
              <a:t>, “Current Use,” http://geo-energy.org, accessed September 7, 2018.</a:t>
            </a:r>
          </a:p>
        </p:txBody>
      </p:sp>
      <p:sp>
        <p:nvSpPr>
          <p:cNvPr id="7" name="Slide Number Placeholder 6">
            <a:extLst>
              <a:ext uri="{FF2B5EF4-FFF2-40B4-BE49-F238E27FC236}">
                <a16:creationId xmlns:a16="http://schemas.microsoft.com/office/drawing/2014/main" id="{636B517F-25C6-4DDF-B164-C95709939173}"/>
              </a:ext>
            </a:extLst>
          </p:cNvPr>
          <p:cNvSpPr>
            <a:spLocks noGrp="1"/>
          </p:cNvSpPr>
          <p:nvPr>
            <p:ph type="sldNum" sz="quarter" idx="10"/>
          </p:nvPr>
        </p:nvSpPr>
        <p:spPr/>
        <p:txBody>
          <a:bodyPr/>
          <a:lstStyle/>
          <a:p>
            <a:fld id="{68151E55-6873-49E2-B8D5-2F265E6F1973}" type="slidenum">
              <a:rPr lang="en-US" smtClean="0"/>
              <a:t>38</a:t>
            </a:fld>
            <a:endParaRPr lang="en-US" dirty="0"/>
          </a:p>
        </p:txBody>
      </p:sp>
    </p:spTree>
    <p:extLst>
      <p:ext uri="{BB962C8B-B14F-4D97-AF65-F5344CB8AC3E}">
        <p14:creationId xmlns:p14="http://schemas.microsoft.com/office/powerpoint/2010/main" val="33527540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solidFill>
                  <a:srgbClr val="000000"/>
                </a:solidFill>
              </a:rPr>
              <a:t>Natural Resources</a:t>
            </a:r>
            <a:r>
              <a:rPr lang="en-US" sz="800" dirty="0">
                <a:solidFill>
                  <a:srgbClr val="000000"/>
                </a:solidFill>
              </a:rPr>
              <a:t> 9</a:t>
            </a:r>
            <a:endParaRPr lang="en-US" sz="800" dirty="0"/>
          </a:p>
        </p:txBody>
      </p:sp>
      <p:sp>
        <p:nvSpPr>
          <p:cNvPr id="9" name="Content Placeholder 8"/>
          <p:cNvSpPr>
            <a:spLocks noGrp="1"/>
          </p:cNvSpPr>
          <p:nvPr>
            <p:ph sz="quarter" idx="11"/>
          </p:nvPr>
        </p:nvSpPr>
        <p:spPr/>
        <p:txBody>
          <a:bodyPr>
            <a:normAutofit/>
          </a:bodyPr>
          <a:lstStyle/>
          <a:p>
            <a:r>
              <a:rPr lang="en-US" dirty="0"/>
              <a:t>Nonfuel Minerals</a:t>
            </a:r>
          </a:p>
          <a:p>
            <a:pPr lvl="1"/>
            <a:r>
              <a:rPr lang="en-US" dirty="0"/>
              <a:t>Rare earths are 17 nonfuel mineral elements used in defense  applications and in all areas of modern manufacturing.</a:t>
            </a:r>
          </a:p>
          <a:p>
            <a:pPr lvl="1"/>
            <a:r>
              <a:rPr lang="en-US" dirty="0"/>
              <a:t>Insufficient concentrations prevent them from being commercially viable to mine.</a:t>
            </a:r>
          </a:p>
          <a:p>
            <a:pPr lvl="1"/>
            <a:r>
              <a:rPr lang="en-US" dirty="0"/>
              <a:t>China produces more than 80 percent of output.</a:t>
            </a:r>
          </a:p>
        </p:txBody>
      </p:sp>
      <p:sp>
        <p:nvSpPr>
          <p:cNvPr id="10" name="Text Placeholder 9"/>
          <p:cNvSpPr>
            <a:spLocks noGrp="1"/>
          </p:cNvSpPr>
          <p:nvPr>
            <p:ph type="body" sz="quarter" idx="12"/>
          </p:nvPr>
        </p:nvSpPr>
        <p:spPr/>
        <p:txBody>
          <a:bodyPr/>
          <a:lstStyle/>
          <a:p>
            <a:endParaRPr lang="en-US" dirty="0"/>
          </a:p>
        </p:txBody>
      </p:sp>
      <p:sp>
        <p:nvSpPr>
          <p:cNvPr id="11" name="Text Placeholder 10"/>
          <p:cNvSpPr>
            <a:spLocks noGrp="1"/>
          </p:cNvSpPr>
          <p:nvPr>
            <p:ph type="body" sz="quarter" idx="13"/>
          </p:nvPr>
        </p:nvSpPr>
        <p:spPr/>
        <p:txBody>
          <a:bodyPr/>
          <a:lstStyle/>
          <a:p>
            <a:endParaRPr lang="en-US" dirty="0"/>
          </a:p>
        </p:txBody>
      </p:sp>
      <p:sp>
        <p:nvSpPr>
          <p:cNvPr id="7" name="Slide Number Placeholder 6"/>
          <p:cNvSpPr>
            <a:spLocks noGrp="1"/>
          </p:cNvSpPr>
          <p:nvPr>
            <p:ph type="sldNum" sz="quarter" idx="10"/>
          </p:nvPr>
        </p:nvSpPr>
        <p:spPr/>
        <p:txBody>
          <a:bodyPr/>
          <a:lstStyle/>
          <a:p>
            <a:fld id="{68151E55-6873-49E2-B8D5-2F265E6F1973}" type="slidenum">
              <a:rPr lang="en-US" smtClean="0"/>
              <a:t>39</a:t>
            </a:fld>
            <a:endParaRPr lang="en-US" dirty="0"/>
          </a:p>
        </p:txBody>
      </p:sp>
    </p:spTree>
    <p:extLst>
      <p:ext uri="{BB962C8B-B14F-4D97-AF65-F5344CB8AC3E}">
        <p14:creationId xmlns:p14="http://schemas.microsoft.com/office/powerpoint/2010/main" val="3257182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t>Sustainability in the Business Context </a:t>
            </a:r>
            <a:endParaRPr lang="en-US" sz="800" dirty="0"/>
          </a:p>
        </p:txBody>
      </p:sp>
      <p:sp>
        <p:nvSpPr>
          <p:cNvPr id="9" name="Content Placeholder 8"/>
          <p:cNvSpPr>
            <a:spLocks noGrp="1"/>
          </p:cNvSpPr>
          <p:nvPr>
            <p:ph sz="quarter" idx="11"/>
          </p:nvPr>
        </p:nvSpPr>
        <p:spPr/>
        <p:txBody>
          <a:bodyPr/>
          <a:lstStyle/>
          <a:p>
            <a:r>
              <a:rPr lang="en-US" dirty="0"/>
              <a:t>Environmental Sustainability</a:t>
            </a:r>
          </a:p>
          <a:p>
            <a:pPr lvl="1"/>
            <a:r>
              <a:rPr lang="en-US" dirty="0"/>
              <a:t>State in which the demands placed upon the environment  by people and commerce can be met without reducing the  capacity of the environment to provide for future generations. </a:t>
            </a:r>
          </a:p>
          <a:p>
            <a:r>
              <a:rPr lang="en-US" dirty="0"/>
              <a:t>Brundtland Commission</a:t>
            </a:r>
          </a:p>
          <a:p>
            <a:pPr lvl="1"/>
            <a:r>
              <a:rPr lang="en-US" dirty="0"/>
              <a:t>Definition of sustainable development:</a:t>
            </a:r>
          </a:p>
          <a:p>
            <a:pPr marL="682625" lvl="2" indent="-334963"/>
            <a:r>
              <a:rPr lang="en-US" dirty="0"/>
              <a:t>“It meets the needs of the present without compromising the ability of future generations to meet their needs.”</a:t>
            </a:r>
          </a:p>
        </p:txBody>
      </p:sp>
      <p:sp>
        <p:nvSpPr>
          <p:cNvPr id="10" name="Text Placeholder 9"/>
          <p:cNvSpPr>
            <a:spLocks noGrp="1"/>
          </p:cNvSpPr>
          <p:nvPr>
            <p:ph type="body" sz="quarter" idx="12"/>
          </p:nvPr>
        </p:nvSpPr>
        <p:spPr/>
        <p:txBody>
          <a:bodyPr/>
          <a:lstStyle/>
          <a:p>
            <a:endParaRPr lang="en-US" dirty="0"/>
          </a:p>
        </p:txBody>
      </p:sp>
      <p:sp>
        <p:nvSpPr>
          <p:cNvPr id="11" name="Text Placeholder 10"/>
          <p:cNvSpPr>
            <a:spLocks noGrp="1"/>
          </p:cNvSpPr>
          <p:nvPr>
            <p:ph type="body" sz="quarter" idx="13"/>
          </p:nvPr>
        </p:nvSpPr>
        <p:spPr/>
        <p:txBody>
          <a:bodyPr/>
          <a:lstStyle/>
          <a:p>
            <a:endParaRPr lang="en-US" dirty="0"/>
          </a:p>
        </p:txBody>
      </p:sp>
      <p:sp>
        <p:nvSpPr>
          <p:cNvPr id="7" name="Slide Number Placeholder 6"/>
          <p:cNvSpPr>
            <a:spLocks noGrp="1"/>
          </p:cNvSpPr>
          <p:nvPr>
            <p:ph type="sldNum" sz="quarter" idx="10"/>
          </p:nvPr>
        </p:nvSpPr>
        <p:spPr/>
        <p:txBody>
          <a:bodyPr/>
          <a:lstStyle/>
          <a:p>
            <a:fld id="{68151E55-6873-49E2-B8D5-2F265E6F1973}" type="slidenum">
              <a:rPr lang="en-US" smtClean="0"/>
              <a:t>4</a:t>
            </a:fld>
            <a:endParaRPr lang="en-US" dirty="0"/>
          </a:p>
        </p:txBody>
      </p:sp>
    </p:spTree>
    <p:extLst>
      <p:ext uri="{BB962C8B-B14F-4D97-AF65-F5344CB8AC3E}">
        <p14:creationId xmlns:p14="http://schemas.microsoft.com/office/powerpoint/2010/main" val="30186467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5DB3200-B53E-43CC-9AB4-2C41EDE614E5}"/>
              </a:ext>
            </a:extLst>
          </p:cNvPr>
          <p:cNvSpPr>
            <a:spLocks noGrp="1"/>
          </p:cNvSpPr>
          <p:nvPr>
            <p:ph type="title"/>
          </p:nvPr>
        </p:nvSpPr>
        <p:spPr/>
        <p:txBody>
          <a:bodyPr/>
          <a:lstStyle/>
          <a:p>
            <a:r>
              <a:rPr lang="en-US" dirty="0"/>
              <a:t>Global Debate</a:t>
            </a:r>
          </a:p>
        </p:txBody>
      </p:sp>
      <p:sp>
        <p:nvSpPr>
          <p:cNvPr id="8" name="Content Placeholder 7">
            <a:extLst>
              <a:ext uri="{FF2B5EF4-FFF2-40B4-BE49-F238E27FC236}">
                <a16:creationId xmlns:a16="http://schemas.microsoft.com/office/drawing/2014/main" id="{2B8DA076-6BC5-45A7-A24A-DE4FD2ADC0B0}"/>
              </a:ext>
            </a:extLst>
          </p:cNvPr>
          <p:cNvSpPr>
            <a:spLocks noGrp="1"/>
          </p:cNvSpPr>
          <p:nvPr>
            <p:ph sz="quarter" idx="11"/>
          </p:nvPr>
        </p:nvSpPr>
        <p:spPr/>
        <p:txBody>
          <a:bodyPr>
            <a:normAutofit/>
          </a:bodyPr>
          <a:lstStyle/>
          <a:p>
            <a:r>
              <a:rPr lang="en-US" sz="2000" dirty="0"/>
              <a:t>This debate centers around the subject of greenhouse gas emissions. Scientific data shows that these emissions contribute to global warming and, if left unchecked, could not only make the planet hotter but could also disrupt rainfall patterns, raise sea levels, cause more powerful storms, intensify droughts which cause food shortages, and other extremes.</a:t>
            </a:r>
          </a:p>
          <a:p>
            <a:r>
              <a:rPr lang="en-US" sz="2000" dirty="0"/>
              <a:t>The United States produces nearly one-third of excess carbon dioxide present in the atmosphere and recently departed from the Paris Accord.</a:t>
            </a:r>
          </a:p>
          <a:p>
            <a:pPr marL="457200" indent="-457200">
              <a:spcBef>
                <a:spcPts val="800"/>
              </a:spcBef>
              <a:buClr>
                <a:srgbClr val="E21A23"/>
              </a:buClr>
              <a:buFont typeface="+mj-lt"/>
              <a:buAutoNum type="arabicPeriod"/>
            </a:pPr>
            <a:r>
              <a:rPr lang="en-US" sz="2000" i="1" dirty="0"/>
              <a:t>How might the relationship between more-developed countries and less-developed countries be impacted by working toward a common goal but with vastly different requirements?</a:t>
            </a:r>
          </a:p>
          <a:p>
            <a:pPr marL="457200" indent="-457200">
              <a:spcBef>
                <a:spcPts val="800"/>
              </a:spcBef>
              <a:buClr>
                <a:srgbClr val="E21A23"/>
              </a:buClr>
              <a:buFont typeface="+mj-lt"/>
              <a:buAutoNum type="arabicPeriod"/>
            </a:pPr>
            <a:r>
              <a:rPr lang="en-US" sz="2000" i="1" dirty="0"/>
              <a:t>Would it have been worth the time to specify what is expected of each country and put in place ramifications if these goals are not accomplished or attempted?</a:t>
            </a:r>
          </a:p>
        </p:txBody>
      </p:sp>
      <p:sp>
        <p:nvSpPr>
          <p:cNvPr id="9" name="Text Placeholder 8">
            <a:extLst>
              <a:ext uri="{FF2B5EF4-FFF2-40B4-BE49-F238E27FC236}">
                <a16:creationId xmlns:a16="http://schemas.microsoft.com/office/drawing/2014/main" id="{427CD1CB-52B4-4A27-BC34-4DEC817BDBE1}"/>
              </a:ext>
            </a:extLst>
          </p:cNvPr>
          <p:cNvSpPr>
            <a:spLocks noGrp="1"/>
          </p:cNvSpPr>
          <p:nvPr>
            <p:ph type="body" sz="quarter" idx="12"/>
          </p:nvPr>
        </p:nvSpPr>
        <p:spPr/>
        <p:txBody>
          <a:bodyPr/>
          <a:lstStyle/>
          <a:p>
            <a:endParaRPr lang="en-US" dirty="0"/>
          </a:p>
        </p:txBody>
      </p:sp>
      <p:sp>
        <p:nvSpPr>
          <p:cNvPr id="10" name="Text Placeholder 9">
            <a:extLst>
              <a:ext uri="{FF2B5EF4-FFF2-40B4-BE49-F238E27FC236}">
                <a16:creationId xmlns:a16="http://schemas.microsoft.com/office/drawing/2014/main" id="{B52FF339-0F60-44CF-88C7-B0A0897D56AB}"/>
              </a:ext>
            </a:extLst>
          </p:cNvPr>
          <p:cNvSpPr>
            <a:spLocks noGrp="1"/>
          </p:cNvSpPr>
          <p:nvPr>
            <p:ph type="body" sz="quarter" idx="13"/>
          </p:nvPr>
        </p:nvSpPr>
        <p:spPr/>
        <p:txBody>
          <a:bodyPr/>
          <a:lstStyle/>
          <a:p>
            <a:endParaRPr lang="en-US" dirty="0"/>
          </a:p>
        </p:txBody>
      </p:sp>
      <p:sp>
        <p:nvSpPr>
          <p:cNvPr id="5" name="Slide Number Placeholder 4">
            <a:extLst>
              <a:ext uri="{FF2B5EF4-FFF2-40B4-BE49-F238E27FC236}">
                <a16:creationId xmlns:a16="http://schemas.microsoft.com/office/drawing/2014/main" id="{CB5CE790-977E-4FAC-95DE-D82F4F540691}"/>
              </a:ext>
            </a:extLst>
          </p:cNvPr>
          <p:cNvSpPr>
            <a:spLocks noGrp="1"/>
          </p:cNvSpPr>
          <p:nvPr>
            <p:ph type="sldNum" sz="quarter" idx="10"/>
          </p:nvPr>
        </p:nvSpPr>
        <p:spPr/>
        <p:txBody>
          <a:bodyPr/>
          <a:lstStyle/>
          <a:p>
            <a:fld id="{68151E55-6873-49E2-B8D5-2F265E6F1973}" type="slidenum">
              <a:rPr lang="en-US" smtClean="0"/>
              <a:t>40</a:t>
            </a:fld>
            <a:endParaRPr lang="en-US" dirty="0"/>
          </a:p>
        </p:txBody>
      </p:sp>
    </p:spTree>
    <p:extLst>
      <p:ext uri="{BB962C8B-B14F-4D97-AF65-F5344CB8AC3E}">
        <p14:creationId xmlns:p14="http://schemas.microsoft.com/office/powerpoint/2010/main" val="2453739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A9F77-3A18-49CF-8D2B-B767943AAAA4}"/>
              </a:ext>
            </a:extLst>
          </p:cNvPr>
          <p:cNvSpPr>
            <a:spLocks noGrp="1"/>
          </p:cNvSpPr>
          <p:nvPr>
            <p:ph type="title"/>
          </p:nvPr>
        </p:nvSpPr>
        <p:spPr/>
        <p:txBody>
          <a:bodyPr/>
          <a:lstStyle/>
          <a:p>
            <a:r>
              <a:rPr lang="en-US" dirty="0"/>
              <a:t>Get That Job! From Backpack to Briefcase</a:t>
            </a:r>
          </a:p>
        </p:txBody>
      </p:sp>
      <p:sp>
        <p:nvSpPr>
          <p:cNvPr id="7" name="Text Placeholder 6">
            <a:extLst>
              <a:ext uri="{FF2B5EF4-FFF2-40B4-BE49-F238E27FC236}">
                <a16:creationId xmlns:a16="http://schemas.microsoft.com/office/drawing/2014/main" id="{889BBB5D-0D85-47D8-8953-25A93489997E}"/>
              </a:ext>
            </a:extLst>
          </p:cNvPr>
          <p:cNvSpPr>
            <a:spLocks noGrp="1"/>
          </p:cNvSpPr>
          <p:nvPr>
            <p:ph type="body" sz="quarter" idx="14"/>
          </p:nvPr>
        </p:nvSpPr>
        <p:spPr>
          <a:xfrm>
            <a:off x="342900" y="1370013"/>
            <a:ext cx="2269671" cy="423862"/>
          </a:xfrm>
        </p:spPr>
        <p:txBody>
          <a:bodyPr/>
          <a:lstStyle/>
          <a:p>
            <a:r>
              <a:rPr lang="en-US" dirty="0"/>
              <a:t>Jeremy Capdevielle </a:t>
            </a:r>
          </a:p>
        </p:txBody>
      </p:sp>
      <p:pic>
        <p:nvPicPr>
          <p:cNvPr id="10" name="Content Placeholder 9" descr="A photo of Jeremy Capdevielle.">
            <a:extLst>
              <a:ext uri="{FF2B5EF4-FFF2-40B4-BE49-F238E27FC236}">
                <a16:creationId xmlns:a16="http://schemas.microsoft.com/office/drawing/2014/main" id="{D60F35B8-2F6C-4F0E-970A-E194B8CD72E4}"/>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342900" y="1963380"/>
            <a:ext cx="2292829" cy="2596956"/>
          </a:xfrm>
          <a:prstGeom prst="rect">
            <a:avLst/>
          </a:prstGeom>
        </p:spPr>
      </p:pic>
      <p:sp>
        <p:nvSpPr>
          <p:cNvPr id="8" name="Content Placeholder 7">
            <a:extLst>
              <a:ext uri="{FF2B5EF4-FFF2-40B4-BE49-F238E27FC236}">
                <a16:creationId xmlns:a16="http://schemas.microsoft.com/office/drawing/2014/main" id="{3635CA45-F781-408E-9D40-14BC447474F9}"/>
              </a:ext>
            </a:extLst>
          </p:cNvPr>
          <p:cNvSpPr>
            <a:spLocks noGrp="1"/>
          </p:cNvSpPr>
          <p:nvPr>
            <p:ph sz="quarter" idx="15"/>
          </p:nvPr>
        </p:nvSpPr>
        <p:spPr>
          <a:xfrm>
            <a:off x="2754711" y="1370013"/>
            <a:ext cx="6046389" cy="4867275"/>
          </a:xfrm>
        </p:spPr>
        <p:txBody>
          <a:bodyPr>
            <a:normAutofit/>
          </a:bodyPr>
          <a:lstStyle/>
          <a:p>
            <a:r>
              <a:rPr lang="en-US" dirty="0"/>
              <a:t>Jeremy Capdevielle took the plunge into international work by setting out on a half-year journey of exploration once he finished his undergraduate degree in entrepreneurship. He worked to save money for his trip and once he decided where to go—Panama, to begin—he went there and found jobs teaching English, while he worked on his Spanish. When he moved on to Ecuador, he began volunteer work with Great Aves.  </a:t>
            </a:r>
          </a:p>
          <a:p>
            <a:pPr marL="457200" indent="-457200">
              <a:buClr>
                <a:srgbClr val="E21A23"/>
              </a:buClr>
              <a:buFont typeface="Arial" panose="020B0604020202020204" pitchFamily="34" charset="0"/>
              <a:buChar char="•"/>
            </a:pPr>
            <a:r>
              <a:rPr lang="en-US" i="1" dirty="0"/>
              <a:t>Evaluate Jeremy’s advice to “challenge assumptions, observe the things that give you joy, and continually ask yourself—What do I love to do and how can I align this with a life that provides for what I need?”</a:t>
            </a:r>
          </a:p>
        </p:txBody>
      </p:sp>
      <p:sp>
        <p:nvSpPr>
          <p:cNvPr id="4" name="Text Placeholder 3">
            <a:extLst>
              <a:ext uri="{FF2B5EF4-FFF2-40B4-BE49-F238E27FC236}">
                <a16:creationId xmlns:a16="http://schemas.microsoft.com/office/drawing/2014/main" id="{AE4F69E0-7C8E-479E-8757-A7321795D001}"/>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68717744-7070-41EF-804F-2D241DD7B435}"/>
              </a:ext>
            </a:extLst>
          </p:cNvPr>
          <p:cNvSpPr>
            <a:spLocks noGrp="1"/>
          </p:cNvSpPr>
          <p:nvPr>
            <p:ph type="body" sz="quarter" idx="13"/>
          </p:nvPr>
        </p:nvSpPr>
        <p:spPr/>
        <p:txBody>
          <a:bodyPr/>
          <a:lstStyle/>
          <a:p>
            <a:r>
              <a:rPr lang="en-US" dirty="0"/>
              <a:t>Courtesy of Jeremy Capdevielle </a:t>
            </a:r>
          </a:p>
        </p:txBody>
      </p:sp>
      <p:sp>
        <p:nvSpPr>
          <p:cNvPr id="6" name="Slide Number Placeholder 5">
            <a:extLst>
              <a:ext uri="{FF2B5EF4-FFF2-40B4-BE49-F238E27FC236}">
                <a16:creationId xmlns:a16="http://schemas.microsoft.com/office/drawing/2014/main" id="{7BF71A4D-1E0C-4D09-9171-9C4467305A7F}"/>
              </a:ext>
            </a:extLst>
          </p:cNvPr>
          <p:cNvSpPr>
            <a:spLocks noGrp="1"/>
          </p:cNvSpPr>
          <p:nvPr>
            <p:ph type="sldNum" sz="quarter" idx="10"/>
          </p:nvPr>
        </p:nvSpPr>
        <p:spPr/>
        <p:txBody>
          <a:bodyPr/>
          <a:lstStyle/>
          <a:p>
            <a:fld id="{68151E55-6873-49E2-B8D5-2F265E6F1973}" type="slidenum">
              <a:rPr lang="en-US" smtClean="0"/>
              <a:t>41</a:t>
            </a:fld>
            <a:endParaRPr lang="en-US" dirty="0"/>
          </a:p>
        </p:txBody>
      </p:sp>
    </p:spTree>
    <p:extLst>
      <p:ext uri="{BB962C8B-B14F-4D97-AF65-F5344CB8AC3E}">
        <p14:creationId xmlns:p14="http://schemas.microsoft.com/office/powerpoint/2010/main" val="892279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8FDF9-B0D5-4C52-AAF7-3DC9E5E86FB7}"/>
              </a:ext>
            </a:extLst>
          </p:cNvPr>
          <p:cNvSpPr>
            <a:spLocks noGrp="1"/>
          </p:cNvSpPr>
          <p:nvPr>
            <p:ph type="title"/>
          </p:nvPr>
        </p:nvSpPr>
        <p:spPr/>
        <p:txBody>
          <a:bodyPr/>
          <a:lstStyle/>
          <a:p>
            <a:r>
              <a:rPr lang="en-US" dirty="0" err="1"/>
              <a:t>MiniCase</a:t>
            </a:r>
            <a:endParaRPr lang="en-US" dirty="0"/>
          </a:p>
        </p:txBody>
      </p:sp>
      <p:sp>
        <p:nvSpPr>
          <p:cNvPr id="3" name="Content Placeholder 2">
            <a:extLst>
              <a:ext uri="{FF2B5EF4-FFF2-40B4-BE49-F238E27FC236}">
                <a16:creationId xmlns:a16="http://schemas.microsoft.com/office/drawing/2014/main" id="{AE2D557A-CA87-4F3E-8AE1-A1E9F572573C}"/>
              </a:ext>
            </a:extLst>
          </p:cNvPr>
          <p:cNvSpPr>
            <a:spLocks noGrp="1"/>
          </p:cNvSpPr>
          <p:nvPr>
            <p:ph sz="quarter" idx="11"/>
          </p:nvPr>
        </p:nvSpPr>
        <p:spPr>
          <a:xfrm>
            <a:off x="342900" y="1276709"/>
            <a:ext cx="8458200" cy="4971691"/>
          </a:xfrm>
        </p:spPr>
        <p:txBody>
          <a:bodyPr>
            <a:normAutofit/>
          </a:bodyPr>
          <a:lstStyle/>
          <a:p>
            <a:r>
              <a:rPr lang="en-US" sz="2000" dirty="0">
                <a:solidFill>
                  <a:schemeClr val="tx1"/>
                </a:solidFill>
              </a:rPr>
              <a:t>The </a:t>
            </a:r>
            <a:r>
              <a:rPr lang="en-US" sz="2000" dirty="0" err="1">
                <a:solidFill>
                  <a:schemeClr val="tx1"/>
                </a:solidFill>
              </a:rPr>
              <a:t>minicase</a:t>
            </a:r>
            <a:r>
              <a:rPr lang="en-US" sz="2000" dirty="0">
                <a:solidFill>
                  <a:schemeClr val="tx1"/>
                </a:solidFill>
              </a:rPr>
              <a:t> “The </a:t>
            </a:r>
            <a:r>
              <a:rPr lang="en-US" sz="2000" dirty="0" err="1">
                <a:solidFill>
                  <a:schemeClr val="tx1"/>
                </a:solidFill>
              </a:rPr>
              <a:t>BlueGreen</a:t>
            </a:r>
            <a:r>
              <a:rPr lang="en-US" sz="2000" dirty="0">
                <a:solidFill>
                  <a:schemeClr val="tx1"/>
                </a:solidFill>
              </a:rPr>
              <a:t> Alliance: A New Way of Sustainability Thinking” discusses how 13 of the largest unions and environmental organizations in the United States are partnering to build a cleaner and fairer economy. Currently the alliance is focusing on three main issues: clean jobs, clean infrastructure, and fair trade. </a:t>
            </a:r>
          </a:p>
          <a:p>
            <a:pPr marL="457200" indent="-457200">
              <a:spcBef>
                <a:spcPts val="800"/>
              </a:spcBef>
              <a:buClr>
                <a:srgbClr val="E21A23"/>
              </a:buClr>
              <a:buFont typeface="+mj-lt"/>
              <a:buAutoNum type="arabicPeriod"/>
            </a:pPr>
            <a:r>
              <a:rPr lang="en-US" sz="2000" i="1" dirty="0"/>
              <a:t>Is the </a:t>
            </a:r>
            <a:r>
              <a:rPr lang="en-US" sz="2000" i="1" dirty="0" err="1"/>
              <a:t>BlueGreen</a:t>
            </a:r>
            <a:r>
              <a:rPr lang="en-US" sz="2000" i="1" dirty="0"/>
              <a:t> Alliance a partnership of convenience, or does it have the potential to build a new way of approaching sustainability, with limits, interdependence, and equity? </a:t>
            </a:r>
          </a:p>
          <a:p>
            <a:pPr marL="457200" indent="-457200">
              <a:spcBef>
                <a:spcPts val="800"/>
              </a:spcBef>
              <a:buClr>
                <a:srgbClr val="E21A23"/>
              </a:buClr>
              <a:buFont typeface="+mj-lt"/>
              <a:buAutoNum type="arabicPeriod"/>
            </a:pPr>
            <a:r>
              <a:rPr lang="en-US" sz="2000" i="1" dirty="0"/>
              <a:t>Unions may prefer protectionist measures to preserve jobs. Do you think this policy can fit a sustainable approach? Why or why not?</a:t>
            </a:r>
          </a:p>
        </p:txBody>
      </p:sp>
      <p:sp>
        <p:nvSpPr>
          <p:cNvPr id="4" name="Text Placeholder 3">
            <a:extLst>
              <a:ext uri="{FF2B5EF4-FFF2-40B4-BE49-F238E27FC236}">
                <a16:creationId xmlns:a16="http://schemas.microsoft.com/office/drawing/2014/main" id="{29384630-321D-4CB4-9F2A-A38E4EA9D8EC}"/>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EB905596-D3FD-47EA-979B-8B1040BD2819}"/>
              </a:ext>
            </a:extLst>
          </p:cNvPr>
          <p:cNvSpPr>
            <a:spLocks noGrp="1"/>
          </p:cNvSpPr>
          <p:nvPr>
            <p:ph type="body" sz="quarter" idx="13"/>
          </p:nvPr>
        </p:nvSpPr>
        <p:spPr/>
        <p:txBody>
          <a:bodyPr/>
          <a:lstStyle/>
          <a:p>
            <a:endParaRPr lang="en-US"/>
          </a:p>
        </p:txBody>
      </p:sp>
      <p:sp>
        <p:nvSpPr>
          <p:cNvPr id="6" name="Slide Number Placeholder 5">
            <a:extLst>
              <a:ext uri="{FF2B5EF4-FFF2-40B4-BE49-F238E27FC236}">
                <a16:creationId xmlns:a16="http://schemas.microsoft.com/office/drawing/2014/main" id="{1E89EE6A-E226-4610-8E69-DB85BE88CB0D}"/>
              </a:ext>
            </a:extLst>
          </p:cNvPr>
          <p:cNvSpPr>
            <a:spLocks noGrp="1"/>
          </p:cNvSpPr>
          <p:nvPr>
            <p:ph type="sldNum" sz="quarter" idx="10"/>
          </p:nvPr>
        </p:nvSpPr>
        <p:spPr/>
        <p:txBody>
          <a:bodyPr/>
          <a:lstStyle/>
          <a:p>
            <a:fld id="{68151E55-6873-49E2-B8D5-2F265E6F1973}" type="slidenum">
              <a:rPr lang="en-US" smtClean="0"/>
              <a:t>42</a:t>
            </a:fld>
            <a:endParaRPr lang="en-US" dirty="0"/>
          </a:p>
        </p:txBody>
      </p:sp>
    </p:spTree>
    <p:extLst>
      <p:ext uri="{BB962C8B-B14F-4D97-AF65-F5344CB8AC3E}">
        <p14:creationId xmlns:p14="http://schemas.microsoft.com/office/powerpoint/2010/main" val="14269367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6F92C4D4-C867-4E2F-BF62-33A518B42728}"/>
              </a:ext>
            </a:extLst>
          </p:cNvPr>
          <p:cNvSpPr>
            <a:spLocks noGrp="1"/>
          </p:cNvSpPr>
          <p:nvPr>
            <p:ph type="title"/>
          </p:nvPr>
        </p:nvSpPr>
        <p:spPr/>
        <p:txBody>
          <a:bodyPr/>
          <a:lstStyle/>
          <a:p>
            <a:r>
              <a:rPr lang="en-US" dirty="0"/>
              <a:t>End of Main Content</a:t>
            </a:r>
          </a:p>
        </p:txBody>
      </p:sp>
      <p:sp>
        <p:nvSpPr>
          <p:cNvPr id="3" name="Footer Placeholder 2">
            <a:extLst>
              <a:ext uri="{FF2B5EF4-FFF2-40B4-BE49-F238E27FC236}">
                <a16:creationId xmlns:a16="http://schemas.microsoft.com/office/drawing/2014/main" id="{D630F02A-B1AC-4A6F-B7C6-6A288F03C29B}"/>
              </a:ext>
            </a:extLst>
          </p:cNvPr>
          <p:cNvSpPr>
            <a:spLocks noGrp="1"/>
          </p:cNvSpPr>
          <p:nvPr>
            <p:ph type="ftr" sz="quarter" idx="10"/>
          </p:nvPr>
        </p:nvSpPr>
        <p:spPr/>
        <p:txBody>
          <a:bodyPr/>
          <a:lstStyle/>
          <a:p>
            <a:pPr lvl="0"/>
            <a:r>
              <a:rPr lang="en-US" dirty="0"/>
              <a:t>© 2020 McGraw Hill. All rights reserved. Authorized only for instructor use in the classroom.</a:t>
            </a:r>
          </a:p>
          <a:p>
            <a:pPr lvl="0"/>
            <a:r>
              <a:rPr lang="en-US" dirty="0"/>
              <a:t>No reproduction or further distribution permitted without the prior written consent of McGraw Hill.</a:t>
            </a:r>
          </a:p>
        </p:txBody>
      </p:sp>
    </p:spTree>
    <p:extLst>
      <p:ext uri="{BB962C8B-B14F-4D97-AF65-F5344CB8AC3E}">
        <p14:creationId xmlns:p14="http://schemas.microsoft.com/office/powerpoint/2010/main" val="10804844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B6140-A63B-4D20-A758-54BAF6E00ACE}"/>
              </a:ext>
            </a:extLst>
          </p:cNvPr>
          <p:cNvSpPr>
            <a:spLocks noGrp="1"/>
          </p:cNvSpPr>
          <p:nvPr>
            <p:ph type="title"/>
          </p:nvPr>
        </p:nvSpPr>
        <p:spPr/>
        <p:txBody>
          <a:bodyPr>
            <a:noAutofit/>
          </a:bodyPr>
          <a:lstStyle/>
          <a:p>
            <a:r>
              <a:rPr lang="en-US" dirty="0"/>
              <a:t>Accessibility Content: </a:t>
            </a:r>
            <a:br>
              <a:rPr lang="en-US" dirty="0"/>
            </a:br>
            <a:r>
              <a:rPr lang="en-US" dirty="0"/>
              <a:t>Text Alternatives for Images</a:t>
            </a:r>
          </a:p>
        </p:txBody>
      </p:sp>
      <p:sp>
        <p:nvSpPr>
          <p:cNvPr id="3" name="Slide Number Placeholder 2">
            <a:extLst>
              <a:ext uri="{FF2B5EF4-FFF2-40B4-BE49-F238E27FC236}">
                <a16:creationId xmlns:a16="http://schemas.microsoft.com/office/drawing/2014/main" id="{9665C4E0-2E36-443B-B4C4-06FC04FDC35C}"/>
              </a:ext>
            </a:extLst>
          </p:cNvPr>
          <p:cNvSpPr>
            <a:spLocks noGrp="1"/>
          </p:cNvSpPr>
          <p:nvPr>
            <p:ph type="sldNum" sz="quarter" idx="10"/>
          </p:nvPr>
        </p:nvSpPr>
        <p:spPr/>
        <p:txBody>
          <a:bodyPr/>
          <a:lstStyle/>
          <a:p>
            <a:fld id="{68151E55-6873-49E2-B8D5-2F265E6F1973}" type="slidenum">
              <a:rPr lang="en-US" smtClean="0"/>
              <a:pPr/>
              <a:t>44</a:t>
            </a:fld>
            <a:endParaRPr lang="en-US" dirty="0"/>
          </a:p>
        </p:txBody>
      </p:sp>
    </p:spTree>
    <p:extLst>
      <p:ext uri="{BB962C8B-B14F-4D97-AF65-F5344CB8AC3E}">
        <p14:creationId xmlns:p14="http://schemas.microsoft.com/office/powerpoint/2010/main" val="42450165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dirty="0"/>
              <a:t>Figure 4.1 C 2 C Model –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dirty="0">
                <a:hlinkClick r:id="rId3" action="ppaction://hlinksldjump"/>
              </a:rPr>
              <a:t>Return to parent-slide containing images.</a:t>
            </a:r>
            <a:endParaRPr lang="en-US" dirty="0"/>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1"/>
          </p:nvPr>
        </p:nvSpPr>
        <p:spPr/>
        <p:txBody>
          <a:bodyPr/>
          <a:lstStyle/>
          <a:p>
            <a:r>
              <a:rPr lang="en-US" dirty="0"/>
              <a:t>This diagram consists of two circles, one labeled biological and the other labeled technical. The circles are joined at one side which is labeled animal consumption and is represented by people. The biological circle contains plants, nutrients, and decomposers. The technical circle contains synthetic materials, products, and manufacture. </a:t>
            </a:r>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5"/>
          </p:nvPr>
        </p:nvSpPr>
        <p:spPr/>
        <p:txBody>
          <a:bodyPr/>
          <a:lstStyle/>
          <a:p>
            <a:r>
              <a:rPr lang="en-US" dirty="0">
                <a:hlinkClick r:id="rId3" action="ppaction://hlinksldjump"/>
              </a:rPr>
              <a:t>Return to parent-slide containing images</a:t>
            </a:r>
            <a:r>
              <a:rPr lang="en-US" dirty="0"/>
              <a:t>.</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fld id="{68151E55-6873-49E2-B8D5-2F265E6F1973}" type="slidenum">
              <a:rPr lang="en-US" smtClean="0"/>
              <a:t>45</a:t>
            </a:fld>
            <a:endParaRPr lang="en-US" dirty="0"/>
          </a:p>
        </p:txBody>
      </p:sp>
    </p:spTree>
    <p:extLst>
      <p:ext uri="{BB962C8B-B14F-4D97-AF65-F5344CB8AC3E}">
        <p14:creationId xmlns:p14="http://schemas.microsoft.com/office/powerpoint/2010/main" val="572529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dirty="0"/>
              <a:t>Figure 4.2 Context for Sustainability –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dirty="0">
                <a:hlinkClick r:id="rId3" action="ppaction://hlinksldjump"/>
              </a:rPr>
              <a:t>Return to parent-slide containing images.</a:t>
            </a:r>
            <a:endParaRPr lang="en-US" dirty="0"/>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1"/>
          </p:nvPr>
        </p:nvSpPr>
        <p:spPr/>
        <p:txBody>
          <a:bodyPr/>
          <a:lstStyle/>
          <a:p>
            <a:r>
              <a:rPr lang="en-US" dirty="0"/>
              <a:t>This diagram consists of three overlapping circles labeled: social, economic, and environment. The characteristics of bearable, equitable, sustainable, and viable are shown as overlapping within these three circles. Bearable is located within the social and environment circles. Equitable is located within the social and economic circles. Viable is located within the environment and economic circles. Sustainable is located within all three circles. </a:t>
            </a:r>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5"/>
          </p:nvPr>
        </p:nvSpPr>
        <p:spPr/>
        <p:txBody>
          <a:bodyPr/>
          <a:lstStyle/>
          <a:p>
            <a:r>
              <a:rPr lang="en-US" dirty="0">
                <a:hlinkClick r:id="rId3" action="ppaction://hlinksldjump"/>
              </a:rPr>
              <a:t>Return to parent-slide containing images</a:t>
            </a:r>
            <a:r>
              <a:rPr lang="en-US" dirty="0"/>
              <a:t>.</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fld id="{68151E55-6873-49E2-B8D5-2F265E6F1973}" type="slidenum">
              <a:rPr lang="en-US" smtClean="0"/>
              <a:t>46</a:t>
            </a:fld>
            <a:endParaRPr lang="en-US" dirty="0"/>
          </a:p>
        </p:txBody>
      </p:sp>
    </p:spTree>
    <p:extLst>
      <p:ext uri="{BB962C8B-B14F-4D97-AF65-F5344CB8AC3E}">
        <p14:creationId xmlns:p14="http://schemas.microsoft.com/office/powerpoint/2010/main" val="41595115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dirty="0"/>
              <a:t>Figure 4.5 The Company in a Societal Context –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dirty="0">
                <a:hlinkClick r:id="rId3" action="ppaction://hlinksldjump"/>
              </a:rPr>
              <a:t>Return to parent-slide containing images.</a:t>
            </a:r>
            <a:endParaRPr lang="en-US" dirty="0"/>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1"/>
          </p:nvPr>
        </p:nvSpPr>
        <p:spPr/>
        <p:txBody>
          <a:bodyPr/>
          <a:lstStyle/>
          <a:p>
            <a:r>
              <a:rPr lang="en-US" dirty="0"/>
              <a:t>The actions of a company are shown to 1. support workers and families, 2. use communal resources, 3. provide health care and education, 4. influence government, 5. consume limited resources, 6. provide goods and services, 7. pollute shared environments, 8. impact local economies.</a:t>
            </a:r>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5"/>
          </p:nvPr>
        </p:nvSpPr>
        <p:spPr/>
        <p:txBody>
          <a:bodyPr/>
          <a:lstStyle/>
          <a:p>
            <a:r>
              <a:rPr lang="en-US" dirty="0">
                <a:hlinkClick r:id="rId3" action="ppaction://hlinksldjump"/>
              </a:rPr>
              <a:t>Return to parent-slide containing images</a:t>
            </a:r>
            <a:r>
              <a:rPr lang="en-US" dirty="0"/>
              <a:t>.</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fld id="{68151E55-6873-49E2-B8D5-2F265E6F1973}" type="slidenum">
              <a:rPr lang="en-US" smtClean="0"/>
              <a:t>47</a:t>
            </a:fld>
            <a:endParaRPr lang="en-US" dirty="0"/>
          </a:p>
        </p:txBody>
      </p:sp>
    </p:spTree>
    <p:extLst>
      <p:ext uri="{BB962C8B-B14F-4D97-AF65-F5344CB8AC3E}">
        <p14:creationId xmlns:p14="http://schemas.microsoft.com/office/powerpoint/2010/main" val="6652249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dirty="0"/>
              <a:t>Figure 4.7 World Population Map –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dirty="0">
                <a:hlinkClick r:id="rId3" action="ppaction://hlinksldjump"/>
              </a:rPr>
              <a:t>Return to parent-slide containing images.</a:t>
            </a:r>
            <a:endParaRPr lang="en-US" dirty="0"/>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1"/>
          </p:nvPr>
        </p:nvSpPr>
        <p:spPr/>
        <p:txBody>
          <a:bodyPr/>
          <a:lstStyle/>
          <a:p>
            <a:r>
              <a:rPr lang="en-US" dirty="0"/>
              <a:t>Higher population concentrations are shown in southeast Asia and parts of Africa. Mid-level population concentrations occur in North America, South America, and western Europe.</a:t>
            </a:r>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5"/>
          </p:nvPr>
        </p:nvSpPr>
        <p:spPr/>
        <p:txBody>
          <a:bodyPr/>
          <a:lstStyle/>
          <a:p>
            <a:r>
              <a:rPr lang="en-US" dirty="0">
                <a:hlinkClick r:id="rId3" action="ppaction://hlinksldjump"/>
              </a:rPr>
              <a:t>Return to parent-slide containing images</a:t>
            </a:r>
            <a:r>
              <a:rPr lang="en-US" dirty="0"/>
              <a:t>.</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fld id="{68151E55-6873-49E2-B8D5-2F265E6F1973}" type="slidenum">
              <a:rPr lang="en-US" smtClean="0"/>
              <a:t>48</a:t>
            </a:fld>
            <a:endParaRPr lang="en-US" dirty="0"/>
          </a:p>
        </p:txBody>
      </p:sp>
    </p:spTree>
    <p:extLst>
      <p:ext uri="{BB962C8B-B14F-4D97-AF65-F5344CB8AC3E}">
        <p14:creationId xmlns:p14="http://schemas.microsoft.com/office/powerpoint/2010/main" val="8094923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dirty="0"/>
              <a:t>Figure 4.9 World Energy Consumption by Fuel Type, 1990 to 2040 (est.) –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dirty="0">
                <a:hlinkClick r:id="rId3" action="ppaction://hlinksldjump"/>
              </a:rPr>
              <a:t>Return to parent-slide containing images.</a:t>
            </a:r>
            <a:endParaRPr lang="en-US" dirty="0"/>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1"/>
          </p:nvPr>
        </p:nvSpPr>
        <p:spPr/>
        <p:txBody>
          <a:bodyPr/>
          <a:lstStyle/>
          <a:p>
            <a:r>
              <a:rPr lang="en-US" dirty="0"/>
              <a:t>Petroleum and other liquids have the highest consumption with steady growth predicted to continue.</a:t>
            </a:r>
          </a:p>
          <a:p>
            <a:r>
              <a:rPr lang="en-US" dirty="0"/>
              <a:t>Coal consumption rose steadily in past decades but is predicted to level off going forward.</a:t>
            </a:r>
          </a:p>
          <a:p>
            <a:r>
              <a:rPr lang="en-US" dirty="0"/>
              <a:t>Natural gas consumption is predicted to surpass coal consumption.</a:t>
            </a:r>
          </a:p>
          <a:p>
            <a:r>
              <a:rPr lang="en-US" dirty="0"/>
              <a:t>Renewable energy is predicted to have the greatest growth.</a:t>
            </a:r>
          </a:p>
          <a:p>
            <a:r>
              <a:rPr lang="en-US" dirty="0"/>
              <a:t>Nuclear energy has stagnated and is predicted to grow only slightly in the future.</a:t>
            </a:r>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5"/>
          </p:nvPr>
        </p:nvSpPr>
        <p:spPr/>
        <p:txBody>
          <a:bodyPr/>
          <a:lstStyle/>
          <a:p>
            <a:r>
              <a:rPr lang="en-US" dirty="0">
                <a:hlinkClick r:id="rId3" action="ppaction://hlinksldjump"/>
              </a:rPr>
              <a:t>Return to parent-slide containing images</a:t>
            </a:r>
            <a:r>
              <a:rPr lang="en-US" dirty="0"/>
              <a:t>.</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fld id="{68151E55-6873-49E2-B8D5-2F265E6F1973}" type="slidenum">
              <a:rPr lang="en-US" smtClean="0"/>
              <a:t>49</a:t>
            </a:fld>
            <a:endParaRPr lang="en-US" dirty="0"/>
          </a:p>
        </p:txBody>
      </p:sp>
    </p:spTree>
    <p:extLst>
      <p:ext uri="{BB962C8B-B14F-4D97-AF65-F5344CB8AC3E}">
        <p14:creationId xmlns:p14="http://schemas.microsoft.com/office/powerpoint/2010/main" val="1559166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t>Systems for Achieving Sustainability</a:t>
            </a:r>
            <a:r>
              <a:rPr lang="en-US" sz="800" dirty="0"/>
              <a:t> 1</a:t>
            </a:r>
          </a:p>
        </p:txBody>
      </p:sp>
      <p:sp>
        <p:nvSpPr>
          <p:cNvPr id="9" name="Content Placeholder 8"/>
          <p:cNvSpPr>
            <a:spLocks noGrp="1"/>
          </p:cNvSpPr>
          <p:nvPr>
            <p:ph sz="quarter" idx="11"/>
          </p:nvPr>
        </p:nvSpPr>
        <p:spPr/>
        <p:txBody>
          <a:bodyPr/>
          <a:lstStyle/>
          <a:p>
            <a:r>
              <a:rPr lang="en-US" dirty="0"/>
              <a:t>Life Cycle Assessment</a:t>
            </a:r>
          </a:p>
          <a:p>
            <a:pPr lvl="1"/>
            <a:r>
              <a:rPr lang="en-US" dirty="0"/>
              <a:t>An evaluation of the environmental aspects of a product or  service throughout its life cycle. </a:t>
            </a:r>
          </a:p>
          <a:p>
            <a:pPr lvl="1"/>
            <a:r>
              <a:rPr lang="en-US" dirty="0"/>
              <a:t>Assesses the cumulative impact of product.</a:t>
            </a:r>
          </a:p>
          <a:p>
            <a:pPr marL="682625" lvl="2" indent="-334963"/>
            <a:r>
              <a:rPr lang="en-US" dirty="0"/>
              <a:t>Can lead to reductions of environmental footprint, cost structure, and potential carcinogens in inputs, processes, and wastes. </a:t>
            </a:r>
          </a:p>
          <a:p>
            <a:pPr lvl="1"/>
            <a:r>
              <a:rPr lang="en-US" dirty="0"/>
              <a:t>Emerging “product stewardship” shows companies accepting responsibility for impact of their activities. </a:t>
            </a:r>
          </a:p>
        </p:txBody>
      </p:sp>
      <p:sp>
        <p:nvSpPr>
          <p:cNvPr id="10" name="Text Placeholder 9"/>
          <p:cNvSpPr>
            <a:spLocks noGrp="1"/>
          </p:cNvSpPr>
          <p:nvPr>
            <p:ph type="body" sz="quarter" idx="12"/>
          </p:nvPr>
        </p:nvSpPr>
        <p:spPr/>
        <p:txBody>
          <a:bodyPr/>
          <a:lstStyle/>
          <a:p>
            <a:endParaRPr lang="en-US" dirty="0"/>
          </a:p>
        </p:txBody>
      </p:sp>
      <p:sp>
        <p:nvSpPr>
          <p:cNvPr id="11" name="Text Placeholder 10"/>
          <p:cNvSpPr>
            <a:spLocks noGrp="1"/>
          </p:cNvSpPr>
          <p:nvPr>
            <p:ph type="body" sz="quarter" idx="13"/>
          </p:nvPr>
        </p:nvSpPr>
        <p:spPr/>
        <p:txBody>
          <a:bodyPr/>
          <a:lstStyle/>
          <a:p>
            <a:endParaRPr lang="en-US" dirty="0"/>
          </a:p>
        </p:txBody>
      </p:sp>
      <p:sp>
        <p:nvSpPr>
          <p:cNvPr id="7" name="Slide Number Placeholder 6"/>
          <p:cNvSpPr>
            <a:spLocks noGrp="1"/>
          </p:cNvSpPr>
          <p:nvPr>
            <p:ph type="sldNum" sz="quarter" idx="10"/>
          </p:nvPr>
        </p:nvSpPr>
        <p:spPr/>
        <p:txBody>
          <a:bodyPr/>
          <a:lstStyle/>
          <a:p>
            <a:fld id="{68151E55-6873-49E2-B8D5-2F265E6F1973}" type="slidenum">
              <a:rPr lang="en-US" smtClean="0"/>
              <a:t>5</a:t>
            </a:fld>
            <a:endParaRPr lang="en-US" dirty="0"/>
          </a:p>
        </p:txBody>
      </p:sp>
    </p:spTree>
    <p:extLst>
      <p:ext uri="{BB962C8B-B14F-4D97-AF65-F5344CB8AC3E}">
        <p14:creationId xmlns:p14="http://schemas.microsoft.com/office/powerpoint/2010/main" val="18700336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dirty="0"/>
              <a:t>Figure 4.15 Worldwide Geothermal-Generating Capacity, 2000 to 2018 –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dirty="0">
                <a:hlinkClick r:id="rId3" action="ppaction://hlinksldjump"/>
              </a:rPr>
              <a:t>Return to parent-slide containing images.</a:t>
            </a:r>
            <a:endParaRPr lang="en-US" dirty="0"/>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1"/>
          </p:nvPr>
        </p:nvSpPr>
        <p:spPr/>
        <p:txBody>
          <a:bodyPr/>
          <a:lstStyle/>
          <a:p>
            <a:r>
              <a:rPr lang="en-US" dirty="0"/>
              <a:t>In the year 2000, capacity was around 8,000. Capacity has risen steadily since then to a level of 12,013 in 2014 and jumping to 13,452 two years later in 2016.</a:t>
            </a:r>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5"/>
          </p:nvPr>
        </p:nvSpPr>
        <p:spPr/>
        <p:txBody>
          <a:bodyPr/>
          <a:lstStyle/>
          <a:p>
            <a:r>
              <a:rPr lang="en-US" dirty="0">
                <a:hlinkClick r:id="rId3" action="ppaction://hlinksldjump"/>
              </a:rPr>
              <a:t>Return to parent-slide containing images</a:t>
            </a:r>
            <a:r>
              <a:rPr lang="en-US" dirty="0"/>
              <a:t>.</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fld id="{68151E55-6873-49E2-B8D5-2F265E6F1973}" type="slidenum">
              <a:rPr lang="en-US" smtClean="0"/>
              <a:t>50</a:t>
            </a:fld>
            <a:endParaRPr lang="en-US" dirty="0"/>
          </a:p>
        </p:txBody>
      </p:sp>
    </p:spTree>
    <p:extLst>
      <p:ext uri="{BB962C8B-B14F-4D97-AF65-F5344CB8AC3E}">
        <p14:creationId xmlns:p14="http://schemas.microsoft.com/office/powerpoint/2010/main" val="1921696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t>Systems for Achieving Sustainability</a:t>
            </a:r>
            <a:r>
              <a:rPr lang="en-US" sz="800" dirty="0"/>
              <a:t> 2</a:t>
            </a:r>
          </a:p>
        </p:txBody>
      </p:sp>
      <p:sp>
        <p:nvSpPr>
          <p:cNvPr id="9" name="Content Placeholder 8"/>
          <p:cNvSpPr>
            <a:spLocks noGrp="1"/>
          </p:cNvSpPr>
          <p:nvPr>
            <p:ph sz="quarter" idx="11"/>
          </p:nvPr>
        </p:nvSpPr>
        <p:spPr/>
        <p:txBody>
          <a:bodyPr/>
          <a:lstStyle/>
          <a:p>
            <a:r>
              <a:rPr lang="en-US" dirty="0"/>
              <a:t>Cradle-to-Cradle Design</a:t>
            </a:r>
          </a:p>
          <a:p>
            <a:pPr lvl="1"/>
            <a:r>
              <a:rPr lang="en-US" dirty="0"/>
              <a:t>Suggests that products and services should be designed to completely close the production loop, so that all resources needed to produce them are recycled and reused rather than discarded or left to pollute.</a:t>
            </a:r>
          </a:p>
          <a:p>
            <a:pPr lvl="1"/>
            <a:r>
              <a:rPr lang="en-US" dirty="0"/>
              <a:t>Identifies two components: </a:t>
            </a:r>
          </a:p>
          <a:p>
            <a:pPr marL="682625" lvl="2" indent="-341313"/>
            <a:r>
              <a:rPr lang="en-US" dirty="0"/>
              <a:t>Technical nutrients.</a:t>
            </a:r>
          </a:p>
          <a:p>
            <a:pPr marL="682625" lvl="2" indent="-341313"/>
            <a:r>
              <a:rPr lang="en-US" dirty="0"/>
              <a:t>Biological nutrients.</a:t>
            </a:r>
          </a:p>
        </p:txBody>
      </p:sp>
      <p:sp>
        <p:nvSpPr>
          <p:cNvPr id="10" name="Text Placeholder 9"/>
          <p:cNvSpPr>
            <a:spLocks noGrp="1"/>
          </p:cNvSpPr>
          <p:nvPr>
            <p:ph type="body" sz="quarter" idx="12"/>
          </p:nvPr>
        </p:nvSpPr>
        <p:spPr/>
        <p:txBody>
          <a:bodyPr/>
          <a:lstStyle/>
          <a:p>
            <a:endParaRPr lang="en-US" dirty="0"/>
          </a:p>
        </p:txBody>
      </p:sp>
      <p:sp>
        <p:nvSpPr>
          <p:cNvPr id="11" name="Text Placeholder 10"/>
          <p:cNvSpPr>
            <a:spLocks noGrp="1"/>
          </p:cNvSpPr>
          <p:nvPr>
            <p:ph type="body" sz="quarter" idx="13"/>
          </p:nvPr>
        </p:nvSpPr>
        <p:spPr/>
        <p:txBody>
          <a:bodyPr/>
          <a:lstStyle/>
          <a:p>
            <a:endParaRPr lang="en-US" dirty="0"/>
          </a:p>
        </p:txBody>
      </p:sp>
      <p:sp>
        <p:nvSpPr>
          <p:cNvPr id="7" name="Slide Number Placeholder 6"/>
          <p:cNvSpPr>
            <a:spLocks noGrp="1"/>
          </p:cNvSpPr>
          <p:nvPr>
            <p:ph type="sldNum" sz="quarter" idx="10"/>
          </p:nvPr>
        </p:nvSpPr>
        <p:spPr/>
        <p:txBody>
          <a:bodyPr/>
          <a:lstStyle/>
          <a:p>
            <a:fld id="{68151E55-6873-49E2-B8D5-2F265E6F1973}" type="slidenum">
              <a:rPr lang="en-US" smtClean="0"/>
              <a:t>6</a:t>
            </a:fld>
            <a:endParaRPr lang="en-US" dirty="0"/>
          </a:p>
        </p:txBody>
      </p:sp>
    </p:spTree>
    <p:extLst>
      <p:ext uri="{BB962C8B-B14F-4D97-AF65-F5344CB8AC3E}">
        <p14:creationId xmlns:p14="http://schemas.microsoft.com/office/powerpoint/2010/main" val="918127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8588C-676A-4C04-88F4-D8E9D86E1CA9}"/>
              </a:ext>
            </a:extLst>
          </p:cNvPr>
          <p:cNvSpPr>
            <a:spLocks noGrp="1"/>
          </p:cNvSpPr>
          <p:nvPr>
            <p:ph type="title"/>
          </p:nvPr>
        </p:nvSpPr>
        <p:spPr/>
        <p:txBody>
          <a:bodyPr/>
          <a:lstStyle/>
          <a:p>
            <a:r>
              <a:rPr lang="en-US" dirty="0"/>
              <a:t>Figure 4.1 C</a:t>
            </a:r>
            <a:r>
              <a:rPr lang="en-US" sz="1600" dirty="0"/>
              <a:t>2</a:t>
            </a:r>
            <a:r>
              <a:rPr lang="en-US" dirty="0"/>
              <a:t>C Model</a:t>
            </a:r>
          </a:p>
        </p:txBody>
      </p:sp>
      <p:pic>
        <p:nvPicPr>
          <p:cNvPr id="9" name="Content Placeholder 8" descr="A diagram demonstrating the C 2 C model.">
            <a:extLst>
              <a:ext uri="{FF2B5EF4-FFF2-40B4-BE49-F238E27FC236}">
                <a16:creationId xmlns:a16="http://schemas.microsoft.com/office/drawing/2014/main" id="{8A36C3BE-AEDF-4022-B2FB-8C307A71C615}"/>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1419459" y="1321953"/>
            <a:ext cx="6847694" cy="4308766"/>
          </a:xfrm>
          <a:prstGeom prst="rect">
            <a:avLst/>
          </a:prstGeom>
        </p:spPr>
      </p:pic>
      <p:sp>
        <p:nvSpPr>
          <p:cNvPr id="5" name="Text Placeholder 4">
            <a:extLst>
              <a:ext uri="{FF2B5EF4-FFF2-40B4-BE49-F238E27FC236}">
                <a16:creationId xmlns:a16="http://schemas.microsoft.com/office/drawing/2014/main" id="{D3E4B08A-C931-47B2-BD0C-138D74184303}"/>
              </a:ext>
            </a:extLst>
          </p:cNvPr>
          <p:cNvSpPr>
            <a:spLocks noGrp="1"/>
          </p:cNvSpPr>
          <p:nvPr>
            <p:ph type="body" sz="quarter" idx="12"/>
          </p:nvPr>
        </p:nvSpPr>
        <p:spPr/>
        <p:txBody>
          <a:bodyPr/>
          <a:lstStyle/>
          <a:p>
            <a:r>
              <a:rPr lang="en-US" dirty="0">
                <a:hlinkClick r:id="rId4" action="ppaction://hlinksldjump"/>
              </a:rPr>
              <a:t>Access the text alternative for slide images.</a:t>
            </a:r>
          </a:p>
        </p:txBody>
      </p:sp>
      <p:sp>
        <p:nvSpPr>
          <p:cNvPr id="6" name="Text Placeholder 5">
            <a:extLst>
              <a:ext uri="{FF2B5EF4-FFF2-40B4-BE49-F238E27FC236}">
                <a16:creationId xmlns:a16="http://schemas.microsoft.com/office/drawing/2014/main" id="{D8BA113C-36E4-4BB0-AE91-D80D76F20495}"/>
              </a:ext>
            </a:extLst>
          </p:cNvPr>
          <p:cNvSpPr>
            <a:spLocks noGrp="1"/>
          </p:cNvSpPr>
          <p:nvPr>
            <p:ph type="body" sz="quarter" idx="13"/>
          </p:nvPr>
        </p:nvSpPr>
        <p:spPr/>
        <p:txBody>
          <a:bodyPr/>
          <a:lstStyle/>
          <a:p>
            <a:endParaRPr lang="en-US" dirty="0"/>
          </a:p>
        </p:txBody>
      </p:sp>
      <p:sp>
        <p:nvSpPr>
          <p:cNvPr id="7" name="Slide Number Placeholder 6">
            <a:extLst>
              <a:ext uri="{FF2B5EF4-FFF2-40B4-BE49-F238E27FC236}">
                <a16:creationId xmlns:a16="http://schemas.microsoft.com/office/drawing/2014/main" id="{636B517F-25C6-4DDF-B164-C95709939173}"/>
              </a:ext>
            </a:extLst>
          </p:cNvPr>
          <p:cNvSpPr>
            <a:spLocks noGrp="1"/>
          </p:cNvSpPr>
          <p:nvPr>
            <p:ph type="sldNum" sz="quarter" idx="10"/>
          </p:nvPr>
        </p:nvSpPr>
        <p:spPr/>
        <p:txBody>
          <a:bodyPr/>
          <a:lstStyle/>
          <a:p>
            <a:fld id="{68151E55-6873-49E2-B8D5-2F265E6F1973}" type="slidenum">
              <a:rPr lang="en-US" smtClean="0"/>
              <a:t>7</a:t>
            </a:fld>
            <a:endParaRPr lang="en-US" dirty="0"/>
          </a:p>
        </p:txBody>
      </p:sp>
    </p:spTree>
    <p:extLst>
      <p:ext uri="{BB962C8B-B14F-4D97-AF65-F5344CB8AC3E}">
        <p14:creationId xmlns:p14="http://schemas.microsoft.com/office/powerpoint/2010/main" val="3142911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0CCC1-0A24-418D-A196-01B0BBF694B9}"/>
              </a:ext>
            </a:extLst>
          </p:cNvPr>
          <p:cNvSpPr>
            <a:spLocks noGrp="1"/>
          </p:cNvSpPr>
          <p:nvPr>
            <p:ph type="title"/>
          </p:nvPr>
        </p:nvSpPr>
        <p:spPr/>
        <p:txBody>
          <a:bodyPr/>
          <a:lstStyle/>
          <a:p>
            <a:r>
              <a:rPr lang="en-US" dirty="0"/>
              <a:t>Critical Thinking Question</a:t>
            </a:r>
          </a:p>
        </p:txBody>
      </p:sp>
      <p:sp>
        <p:nvSpPr>
          <p:cNvPr id="3" name="Content Placeholder 2">
            <a:extLst>
              <a:ext uri="{FF2B5EF4-FFF2-40B4-BE49-F238E27FC236}">
                <a16:creationId xmlns:a16="http://schemas.microsoft.com/office/drawing/2014/main" id="{6AF26D9B-A2E9-452F-A5B1-01B77A9792E0}"/>
              </a:ext>
            </a:extLst>
          </p:cNvPr>
          <p:cNvSpPr>
            <a:spLocks noGrp="1"/>
          </p:cNvSpPr>
          <p:nvPr>
            <p:ph sz="quarter" idx="11"/>
          </p:nvPr>
        </p:nvSpPr>
        <p:spPr/>
        <p:txBody>
          <a:bodyPr/>
          <a:lstStyle/>
          <a:p>
            <a:pPr lvl="0"/>
            <a:r>
              <a:rPr lang="en-US" dirty="0">
                <a:solidFill>
                  <a:srgbClr val="000000"/>
                </a:solidFill>
              </a:rPr>
              <a:t>Why is it challenging to measure how successfully a business is practicing sustainability?</a:t>
            </a:r>
          </a:p>
        </p:txBody>
      </p:sp>
      <p:sp>
        <p:nvSpPr>
          <p:cNvPr id="4" name="Text Placeholder 3">
            <a:extLst>
              <a:ext uri="{FF2B5EF4-FFF2-40B4-BE49-F238E27FC236}">
                <a16:creationId xmlns:a16="http://schemas.microsoft.com/office/drawing/2014/main" id="{D8554BBF-B54C-436D-991E-EBA83CEEAF5B}"/>
              </a:ext>
            </a:extLst>
          </p:cNvPr>
          <p:cNvSpPr>
            <a:spLocks noGrp="1"/>
          </p:cNvSpPr>
          <p:nvPr>
            <p:ph type="body" sz="quarter" idx="12"/>
          </p:nvPr>
        </p:nvSpPr>
        <p:spPr/>
        <p:txBody>
          <a:bodyPr/>
          <a:lstStyle/>
          <a:p>
            <a:endParaRPr lang="en-US" dirty="0"/>
          </a:p>
        </p:txBody>
      </p:sp>
      <p:sp>
        <p:nvSpPr>
          <p:cNvPr id="5" name="Text Placeholder 4">
            <a:extLst>
              <a:ext uri="{FF2B5EF4-FFF2-40B4-BE49-F238E27FC236}">
                <a16:creationId xmlns:a16="http://schemas.microsoft.com/office/drawing/2014/main" id="{2E961E2E-8203-4D97-981B-F6F6198E80CB}"/>
              </a:ext>
            </a:extLst>
          </p:cNvPr>
          <p:cNvSpPr>
            <a:spLocks noGrp="1"/>
          </p:cNvSpPr>
          <p:nvPr>
            <p:ph type="body" sz="quarter" idx="13"/>
          </p:nvPr>
        </p:nvSpPr>
        <p:spPr/>
        <p:txBody>
          <a:bodyPr/>
          <a:lstStyle/>
          <a:p>
            <a:endParaRPr lang="en-US" dirty="0"/>
          </a:p>
        </p:txBody>
      </p:sp>
      <p:sp>
        <p:nvSpPr>
          <p:cNvPr id="6" name="Slide Number Placeholder 5">
            <a:extLst>
              <a:ext uri="{FF2B5EF4-FFF2-40B4-BE49-F238E27FC236}">
                <a16:creationId xmlns:a16="http://schemas.microsoft.com/office/drawing/2014/main" id="{5DEC6AAF-6A34-4015-BDEF-59D37688D828}"/>
              </a:ext>
            </a:extLst>
          </p:cNvPr>
          <p:cNvSpPr>
            <a:spLocks noGrp="1"/>
          </p:cNvSpPr>
          <p:nvPr>
            <p:ph type="sldNum" sz="quarter" idx="10"/>
          </p:nvPr>
        </p:nvSpPr>
        <p:spPr/>
        <p:txBody>
          <a:bodyPr/>
          <a:lstStyle/>
          <a:p>
            <a:fld id="{68151E55-6873-49E2-B8D5-2F265E6F1973}" type="slidenum">
              <a:rPr lang="en-US" smtClean="0"/>
              <a:t>8</a:t>
            </a:fld>
            <a:endParaRPr lang="en-US" dirty="0"/>
          </a:p>
        </p:txBody>
      </p:sp>
    </p:spTree>
    <p:extLst>
      <p:ext uri="{BB962C8B-B14F-4D97-AF65-F5344CB8AC3E}">
        <p14:creationId xmlns:p14="http://schemas.microsoft.com/office/powerpoint/2010/main" val="1867819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Tools for Measuring Sustainability</a:t>
            </a:r>
            <a:r>
              <a:rPr lang="en-US" sz="800" dirty="0"/>
              <a:t> 1</a:t>
            </a:r>
          </a:p>
        </p:txBody>
      </p:sp>
      <p:sp>
        <p:nvSpPr>
          <p:cNvPr id="9" name="Content Placeholder 8"/>
          <p:cNvSpPr>
            <a:spLocks noGrp="1"/>
          </p:cNvSpPr>
          <p:nvPr>
            <p:ph sz="quarter" idx="11"/>
          </p:nvPr>
        </p:nvSpPr>
        <p:spPr/>
        <p:txBody>
          <a:bodyPr/>
          <a:lstStyle/>
          <a:p>
            <a:r>
              <a:rPr lang="en-US" dirty="0"/>
              <a:t>United Nations Global Compact</a:t>
            </a:r>
          </a:p>
          <a:p>
            <a:pPr lvl="1"/>
            <a:r>
              <a:rPr lang="en-US" dirty="0"/>
              <a:t>A voluntary reporting scheme for businesses that covers critical areas affecting the conduct of international business—human rights, labor, the environment, and anticorruption efforts.</a:t>
            </a:r>
          </a:p>
          <a:p>
            <a:r>
              <a:rPr lang="en-US" dirty="0"/>
              <a:t>Global Reporting Initiative</a:t>
            </a:r>
          </a:p>
          <a:p>
            <a:pPr lvl="1"/>
            <a:r>
              <a:rPr lang="en-US" dirty="0"/>
              <a:t>Sustainability reporting framework developed among stakeholders.</a:t>
            </a:r>
          </a:p>
        </p:txBody>
      </p:sp>
      <p:sp>
        <p:nvSpPr>
          <p:cNvPr id="10" name="Text Placeholder 9"/>
          <p:cNvSpPr>
            <a:spLocks noGrp="1"/>
          </p:cNvSpPr>
          <p:nvPr>
            <p:ph type="body" sz="quarter" idx="12"/>
          </p:nvPr>
        </p:nvSpPr>
        <p:spPr/>
        <p:txBody>
          <a:bodyPr/>
          <a:lstStyle/>
          <a:p>
            <a:endParaRPr lang="en-US" dirty="0"/>
          </a:p>
        </p:txBody>
      </p:sp>
      <p:sp>
        <p:nvSpPr>
          <p:cNvPr id="11" name="Text Placeholder 10"/>
          <p:cNvSpPr>
            <a:spLocks noGrp="1"/>
          </p:cNvSpPr>
          <p:nvPr>
            <p:ph type="body" sz="quarter" idx="13"/>
          </p:nvPr>
        </p:nvSpPr>
        <p:spPr/>
        <p:txBody>
          <a:bodyPr/>
          <a:lstStyle/>
          <a:p>
            <a:endParaRPr lang="en-US" dirty="0"/>
          </a:p>
        </p:txBody>
      </p:sp>
      <p:sp>
        <p:nvSpPr>
          <p:cNvPr id="7" name="Slide Number Placeholder 6"/>
          <p:cNvSpPr>
            <a:spLocks noGrp="1"/>
          </p:cNvSpPr>
          <p:nvPr>
            <p:ph type="sldNum" sz="quarter" idx="10"/>
          </p:nvPr>
        </p:nvSpPr>
        <p:spPr/>
        <p:txBody>
          <a:bodyPr/>
          <a:lstStyle/>
          <a:p>
            <a:fld id="{68151E55-6873-49E2-B8D5-2F265E6F1973}" type="slidenum">
              <a:rPr lang="en-US" smtClean="0"/>
              <a:t>9</a:t>
            </a:fld>
            <a:endParaRPr lang="en-US" dirty="0"/>
          </a:p>
        </p:txBody>
      </p:sp>
    </p:spTree>
    <p:extLst>
      <p:ext uri="{BB962C8B-B14F-4D97-AF65-F5344CB8AC3E}">
        <p14:creationId xmlns:p14="http://schemas.microsoft.com/office/powerpoint/2010/main" val="3754453944"/>
      </p:ext>
    </p:extLst>
  </p:cSld>
  <p:clrMapOvr>
    <a:masterClrMapping/>
  </p:clrMapOvr>
</p:sld>
</file>

<file path=ppt/theme/theme1.xml><?xml version="1.0" encoding="utf-8"?>
<a:theme xmlns:a="http://schemas.openxmlformats.org/drawingml/2006/main" name="Geringer Module 03_PPt_ct">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013C56F2-BD32-448D-801D-2EFF067A30D9}" vid="{807402C1-F174-418D-9BA4-5CD14936CAC8}"/>
    </a:ext>
  </a:extLst>
</a:theme>
</file>

<file path=ppt/theme/theme2.xml><?xml version="1.0" encoding="utf-8"?>
<a:theme xmlns:a="http://schemas.openxmlformats.org/drawingml/2006/main" name="MainContentSlide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013C56F2-BD32-448D-801D-2EFF067A30D9}" vid="{9AE6DB3E-6497-4623-8691-2EE4CB4F7CA4}"/>
    </a:ext>
  </a:extLst>
</a:theme>
</file>

<file path=ppt/theme/theme3.xml><?xml version="1.0" encoding="utf-8"?>
<a:theme xmlns:a="http://schemas.openxmlformats.org/drawingml/2006/main" name="Closing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013C56F2-BD32-448D-801D-2EFF067A30D9}" vid="{F2635052-3C18-4769-A013-9006CA8D461F}"/>
    </a:ext>
  </a:extLst>
</a:theme>
</file>

<file path=ppt/theme/theme4.xml><?xml version="1.0" encoding="utf-8"?>
<a:theme xmlns:a="http://schemas.openxmlformats.org/drawingml/2006/main" name="DividerSlide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013C56F2-BD32-448D-801D-2EFF067A30D9}" vid="{4F7C4758-EF78-4114-B0CD-C65931E31D6B}"/>
    </a:ext>
  </a:extLst>
</a:theme>
</file>

<file path=ppt/theme/theme5.xml><?xml version="1.0" encoding="utf-8"?>
<a:theme xmlns:a="http://schemas.openxmlformats.org/drawingml/2006/main" name="ImageDescriptionAppendixSlide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013C56F2-BD32-448D-801D-2EFF067A30D9}" vid="{FFB3B673-0FAC-4577-A063-A470808218D9}"/>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Geringer Module 03_PPt_ct</Template>
  <TotalTime>1208</TotalTime>
  <Words>3130</Words>
  <Application>Microsoft Office PowerPoint</Application>
  <PresentationFormat>On-screen Show (4:3)</PresentationFormat>
  <Paragraphs>292</Paragraphs>
  <Slides>50</Slides>
  <Notes>18</Notes>
  <HiddenSlides>7</HiddenSlides>
  <MMClips>0</MMClips>
  <ScaleCrop>false</ScaleCrop>
  <HeadingPairs>
    <vt:vector size="6" baseType="variant">
      <vt:variant>
        <vt:lpstr>Fonts Used</vt:lpstr>
      </vt:variant>
      <vt:variant>
        <vt:i4>2</vt:i4>
      </vt:variant>
      <vt:variant>
        <vt:lpstr>Theme</vt:lpstr>
      </vt:variant>
      <vt:variant>
        <vt:i4>5</vt:i4>
      </vt:variant>
      <vt:variant>
        <vt:lpstr>Slide Titles</vt:lpstr>
      </vt:variant>
      <vt:variant>
        <vt:i4>50</vt:i4>
      </vt:variant>
    </vt:vector>
  </HeadingPairs>
  <TitlesOfParts>
    <vt:vector size="57" baseType="lpstr">
      <vt:lpstr>Arial</vt:lpstr>
      <vt:lpstr>Calibri</vt:lpstr>
      <vt:lpstr>Geringer Module 03_PPt_ct</vt:lpstr>
      <vt:lpstr>MainContentSlideMaster</vt:lpstr>
      <vt:lpstr>ClosingMaster</vt:lpstr>
      <vt:lpstr>DividerSlideMaster</vt:lpstr>
      <vt:lpstr>ImageDescriptionAppendixSlideMaster</vt:lpstr>
      <vt:lpstr>Sustainability and Natural Resources</vt:lpstr>
      <vt:lpstr>Learning Objectives</vt:lpstr>
      <vt:lpstr>Sustainability No Longer Just a Buzz Word for Business</vt:lpstr>
      <vt:lpstr>Sustainability in the Business Context </vt:lpstr>
      <vt:lpstr>Systems for Achieving Sustainability 1</vt:lpstr>
      <vt:lpstr>Systems for Achieving Sustainability 2</vt:lpstr>
      <vt:lpstr>Figure 4.1 C2C Model</vt:lpstr>
      <vt:lpstr>Critical Thinking Question</vt:lpstr>
      <vt:lpstr>Tools for Measuring Sustainability 1</vt:lpstr>
      <vt:lpstr>Tools for Measuring Sustainability 2</vt:lpstr>
      <vt:lpstr>Figure 4.2 Context for Sustainability</vt:lpstr>
      <vt:lpstr>Characteristics of Environmentally Sustainable Business 1</vt:lpstr>
      <vt:lpstr>Characteristics of Environmentally Sustainable Business 2</vt:lpstr>
      <vt:lpstr>Characteristics of Environmentally Sustainable Business 3</vt:lpstr>
      <vt:lpstr>The Stakeholder Model for Sustainable Business 1</vt:lpstr>
      <vt:lpstr>The Stakeholder Model for Sustainable Business 2</vt:lpstr>
      <vt:lpstr>Figure 4.5 The Company in a Societal Context</vt:lpstr>
      <vt:lpstr>Geography: Describing Our Natural Capital 1</vt:lpstr>
      <vt:lpstr>Geography: Describing Our Natural Capital 2</vt:lpstr>
      <vt:lpstr>Figure 4.6 Cold War Austria</vt:lpstr>
      <vt:lpstr>Geography: Describing Our Natural Capital 3</vt:lpstr>
      <vt:lpstr>Geography: Describing Our Natural Capital 4</vt:lpstr>
      <vt:lpstr>Topography</vt:lpstr>
      <vt:lpstr>Geography: Describing Our Natural Capital 5</vt:lpstr>
      <vt:lpstr>Figure 4.7 World Population Map</vt:lpstr>
      <vt:lpstr>Geography: Describing Our Natural Capital 6</vt:lpstr>
      <vt:lpstr>Natural Resources 1</vt:lpstr>
      <vt:lpstr>Figure 4.9 World Energy Consumption by Fuel Type, 1990 to 2040 (est.)</vt:lpstr>
      <vt:lpstr>Natural Resources 2</vt:lpstr>
      <vt:lpstr>Natural Resources 3</vt:lpstr>
      <vt:lpstr>Natural Resources 4</vt:lpstr>
      <vt:lpstr>Natural Resources 5</vt:lpstr>
      <vt:lpstr>Natural Resources 6</vt:lpstr>
      <vt:lpstr>Natural Resources 7</vt:lpstr>
      <vt:lpstr>Figure 4.13 Global Wind-Generating Capacity, 2001 to 2017</vt:lpstr>
      <vt:lpstr>Figure 4.14 Global Solar-Installed Capacity in Gigawatts (GW), by Region, Beginning of 2016</vt:lpstr>
      <vt:lpstr>Natural Resources 8</vt:lpstr>
      <vt:lpstr>Figure 4.15 Worldwide Geothermal-Generating Capacity, 2000 to 2018</vt:lpstr>
      <vt:lpstr>Natural Resources 9</vt:lpstr>
      <vt:lpstr>Global Debate</vt:lpstr>
      <vt:lpstr>Get That Job! From Backpack to Briefcase</vt:lpstr>
      <vt:lpstr>MiniCase</vt:lpstr>
      <vt:lpstr>End of Main Content</vt:lpstr>
      <vt:lpstr>Accessibility Content:  Text Alternatives for Images</vt:lpstr>
      <vt:lpstr>Figure 4.1 C 2 C Model – Text Alternative</vt:lpstr>
      <vt:lpstr>Figure 4.2 Context for Sustainability – Text Alternative</vt:lpstr>
      <vt:lpstr>Figure 4.5 The Company in a Societal Context – Text Alternative</vt:lpstr>
      <vt:lpstr>Figure 4.7 World Population Map – Text Alternative</vt:lpstr>
      <vt:lpstr>Figure 4.9 World Energy Consumption by Fuel Type, 1990 to 2040 (est.) – Text Alternative</vt:lpstr>
      <vt:lpstr>Figure 4.15 Worldwide Geothermal-Generating Capacity, 2000 to 2018 – Text Alternative</vt:lpstr>
    </vt:vector>
  </TitlesOfParts>
  <Company>McGraw-Hill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International Business 2e</dc:title>
  <dc:creator>Editors, Inc.</dc:creator>
  <cp:lastModifiedBy>David Estrada</cp:lastModifiedBy>
  <cp:revision>115</cp:revision>
  <dcterms:created xsi:type="dcterms:W3CDTF">2019-05-31T13:25:59Z</dcterms:created>
  <dcterms:modified xsi:type="dcterms:W3CDTF">2021-10-02T23:04:22Z</dcterms:modified>
</cp:coreProperties>
</file>